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6" r:id="rId2"/>
    <p:sldId id="269" r:id="rId3"/>
    <p:sldId id="270" r:id="rId4"/>
    <p:sldId id="268" r:id="rId5"/>
    <p:sldId id="259" r:id="rId6"/>
    <p:sldId id="260" r:id="rId7"/>
    <p:sldId id="262" r:id="rId8"/>
    <p:sldId id="263" r:id="rId9"/>
    <p:sldId id="274" r:id="rId10"/>
    <p:sldId id="275" r:id="rId11"/>
    <p:sldId id="276" r:id="rId12"/>
    <p:sldId id="277" r:id="rId13"/>
    <p:sldId id="278" r:id="rId14"/>
    <p:sldId id="279" r:id="rId15"/>
    <p:sldId id="28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755" autoAdjust="0"/>
  </p:normalViewPr>
  <p:slideViewPr>
    <p:cSldViewPr>
      <p:cViewPr varScale="1">
        <p:scale>
          <a:sx n="82" d="100"/>
          <a:sy n="82" d="100"/>
        </p:scale>
        <p:origin x="1474"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C37EF5-3B2D-49B6-B216-FBC0860BBA11}" type="datetimeFigureOut">
              <a:rPr lang="en-US" smtClean="0"/>
              <a:pPr/>
              <a:t>5/10/2025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4632EC-F793-4FFF-9A72-5F33AA869888}" type="slidenum">
              <a:rPr lang="de-DE" smtClean="0"/>
              <a:pPr/>
              <a:t>‹#›</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eaLnBrk="1" hangingPunct="1">
              <a:spcBef>
                <a:spcPct val="0"/>
              </a:spcBef>
            </a:pPr>
            <a:r>
              <a:rPr lang="de-DE" dirty="0"/>
              <a:t>I was a prisoner, and was rescued. After that, the president invited me to speak with him. We spoke together for a whole hour.</a:t>
            </a:r>
          </a:p>
        </p:txBody>
      </p:sp>
      <p:sp>
        <p:nvSpPr>
          <p:cNvPr id="4" name="Foliennummernplatzhalter 3"/>
          <p:cNvSpPr>
            <a:spLocks noGrp="1"/>
          </p:cNvSpPr>
          <p:nvPr>
            <p:ph type="sldNum" sz="quarter" idx="10"/>
          </p:nvPr>
        </p:nvSpPr>
        <p:spPr/>
        <p:txBody>
          <a:bodyPr/>
          <a:lstStyle/>
          <a:p>
            <a:fld id="{634632EC-F793-4FFF-9A72-5F33AA869888}" type="slidenum">
              <a:rPr lang="de-DE" smtClean="0"/>
              <a:pPr/>
              <a:t>2</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eaLnBrk="1" hangingPunct="1">
              <a:spcBef>
                <a:spcPct val="0"/>
              </a:spcBef>
            </a:pPr>
            <a:r>
              <a:rPr lang="de-DE" dirty="0"/>
              <a:t>My son is a soldier in Afganistan. I hear daily abou the dangers there. I wrote to the president and asked him to give my son leave. After a week I received a letter from his secretary, saying that the president is too busy to write to me personally. The letter also said that our country can be proud of the service of my son, and if he should lose his life for the country, we can be even more proud. </a:t>
            </a:r>
          </a:p>
        </p:txBody>
      </p:sp>
      <p:sp>
        <p:nvSpPr>
          <p:cNvPr id="4" name="Foliennummernplatzhalter 3"/>
          <p:cNvSpPr>
            <a:spLocks noGrp="1"/>
          </p:cNvSpPr>
          <p:nvPr>
            <p:ph type="sldNum" sz="quarter" idx="10"/>
          </p:nvPr>
        </p:nvSpPr>
        <p:spPr/>
        <p:txBody>
          <a:bodyPr/>
          <a:lstStyle/>
          <a:p>
            <a:fld id="{634632EC-F793-4FFF-9A72-5F33AA869888}" type="slidenum">
              <a:rPr lang="de-DE" smtClean="0"/>
              <a:pPr/>
              <a:t>3</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eaLnBrk="1" hangingPunct="1">
              <a:spcBef>
                <a:spcPct val="0"/>
              </a:spcBef>
            </a:pPr>
            <a:r>
              <a:rPr lang="de-DE" dirty="0"/>
              <a:t>I am an enthusiastic bike rider. Last year, I wrote a personal letter to the president, asking for the bike paths in our country to be built up. Sadly, to this day I have not received an answer.</a:t>
            </a:r>
          </a:p>
        </p:txBody>
      </p:sp>
      <p:sp>
        <p:nvSpPr>
          <p:cNvPr id="4" name="Foliennummernplatzhalter 3"/>
          <p:cNvSpPr>
            <a:spLocks noGrp="1"/>
          </p:cNvSpPr>
          <p:nvPr>
            <p:ph type="sldNum" sz="quarter" idx="10"/>
          </p:nvPr>
        </p:nvSpPr>
        <p:spPr/>
        <p:txBody>
          <a:bodyPr/>
          <a:lstStyle/>
          <a:p>
            <a:fld id="{634632EC-F793-4FFF-9A72-5F33AA869888}" type="slidenum">
              <a:rPr lang="de-DE" smtClean="0"/>
              <a:pPr/>
              <a:t>4</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34632EC-F793-4FFF-9A72-5F33AA869888}" type="slidenum">
              <a:rPr lang="de-DE" smtClean="0"/>
              <a:pPr/>
              <a:t>11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438400" y="2971800"/>
            <a:ext cx="6477000" cy="838200"/>
          </a:xfrm>
        </p:spPr>
        <p:txBody>
          <a:bodyPr anchor="b"/>
          <a:lstStyle>
            <a:lvl1pPr>
              <a:defRPr/>
            </a:lvl1pPr>
          </a:lstStyle>
          <a:p>
            <a:r>
              <a:rPr lang="de-DE"/>
              <a:t>Titelmasterformat durch Klicken bearbeiten</a:t>
            </a:r>
            <a:endParaRPr lang="en-AU"/>
          </a:p>
        </p:txBody>
      </p:sp>
      <p:sp>
        <p:nvSpPr>
          <p:cNvPr id="22531" name="Rectangle 3"/>
          <p:cNvSpPr>
            <a:spLocks noGrp="1" noChangeArrowheads="1"/>
          </p:cNvSpPr>
          <p:nvPr>
            <p:ph type="subTitle" idx="1"/>
          </p:nvPr>
        </p:nvSpPr>
        <p:spPr>
          <a:xfrm>
            <a:off x="2438400" y="3657600"/>
            <a:ext cx="6477000" cy="609600"/>
          </a:xfrm>
        </p:spPr>
        <p:txBody>
          <a:bodyPr anchor="b"/>
          <a:lstStyle>
            <a:lvl1pPr marL="0" indent="0" algn="ctr">
              <a:buFont typeface="Wingdings" pitchFamily="2" charset="2"/>
              <a:buNone/>
              <a:defRPr>
                <a:solidFill>
                  <a:schemeClr val="tx2"/>
                </a:solidFill>
              </a:defRPr>
            </a:lvl1pPr>
          </a:lstStyle>
          <a:p>
            <a:r>
              <a:rPr lang="de-DE"/>
              <a:t>Formatvorlage des Untertitelmasters durch Klicken bearbeiten</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39000" y="152400"/>
            <a:ext cx="1676400" cy="63246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2209800" y="152400"/>
            <a:ext cx="4876800" cy="63246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2209800" y="1219200"/>
            <a:ext cx="327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638800" y="1219200"/>
            <a:ext cx="327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0">
          <a:blip r:embed="rId13"/>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09800" y="152400"/>
            <a:ext cx="6705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a:t>Click to edit title style</a:t>
            </a:r>
          </a:p>
        </p:txBody>
      </p:sp>
      <p:sp>
        <p:nvSpPr>
          <p:cNvPr id="1027" name="Rectangle 3"/>
          <p:cNvSpPr>
            <a:spLocks noGrp="1" noChangeArrowheads="1"/>
          </p:cNvSpPr>
          <p:nvPr>
            <p:ph type="body" idx="1"/>
          </p:nvPr>
        </p:nvSpPr>
        <p:spPr bwMode="auto">
          <a:xfrm>
            <a:off x="2209800" y="1219200"/>
            <a:ext cx="67056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		</a:t>
            </a:r>
          </a:p>
          <a:p>
            <a:pPr lvl="3"/>
            <a:r>
              <a:rPr lang="en-AU"/>
              <a:t>Fourth level</a:t>
            </a:r>
          </a:p>
          <a:p>
            <a:pPr lvl="4"/>
            <a:r>
              <a:rPr lang="en-AU"/>
              <a:t>Fifth level</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pitchFamily="34" charset="0"/>
        </a:defRPr>
      </a:lvl2pPr>
      <a:lvl3pPr algn="ctr" rtl="0" eaLnBrk="1" fontAlgn="base" hangingPunct="1">
        <a:spcBef>
          <a:spcPct val="0"/>
        </a:spcBef>
        <a:spcAft>
          <a:spcPct val="0"/>
        </a:spcAft>
        <a:defRPr kumimoji="1" sz="4400">
          <a:solidFill>
            <a:schemeClr val="tx2"/>
          </a:solidFill>
          <a:latin typeface="Arial" pitchFamily="34" charset="0"/>
        </a:defRPr>
      </a:lvl3pPr>
      <a:lvl4pPr algn="ctr" rtl="0" eaLnBrk="1" fontAlgn="base" hangingPunct="1">
        <a:spcBef>
          <a:spcPct val="0"/>
        </a:spcBef>
        <a:spcAft>
          <a:spcPct val="0"/>
        </a:spcAft>
        <a:defRPr kumimoji="1" sz="4400">
          <a:solidFill>
            <a:schemeClr val="tx2"/>
          </a:solidFill>
          <a:latin typeface="Arial" pitchFamily="34" charset="0"/>
        </a:defRPr>
      </a:lvl4pPr>
      <a:lvl5pPr algn="ctr" rtl="0" eaLnBrk="1" fontAlgn="base" hangingPunct="1">
        <a:spcBef>
          <a:spcPct val="0"/>
        </a:spcBef>
        <a:spcAft>
          <a:spcPct val="0"/>
        </a:spcAft>
        <a:defRPr kumimoji="1" sz="4400">
          <a:solidFill>
            <a:schemeClr val="tx2"/>
          </a:solidFill>
          <a:latin typeface="Arial" pitchFamily="34" charset="0"/>
        </a:defRPr>
      </a:lvl5pPr>
      <a:lvl6pPr marL="457200" algn="ctr" rtl="0" eaLnBrk="1" fontAlgn="base" hangingPunct="1">
        <a:spcBef>
          <a:spcPct val="0"/>
        </a:spcBef>
        <a:spcAft>
          <a:spcPct val="0"/>
        </a:spcAft>
        <a:defRPr kumimoji="1" sz="4400">
          <a:solidFill>
            <a:schemeClr val="tx2"/>
          </a:solidFill>
          <a:latin typeface="Arial" pitchFamily="34" charset="0"/>
        </a:defRPr>
      </a:lvl6pPr>
      <a:lvl7pPr marL="914400" algn="ctr" rtl="0" eaLnBrk="1" fontAlgn="base" hangingPunct="1">
        <a:spcBef>
          <a:spcPct val="0"/>
        </a:spcBef>
        <a:spcAft>
          <a:spcPct val="0"/>
        </a:spcAft>
        <a:defRPr kumimoji="1" sz="4400">
          <a:solidFill>
            <a:schemeClr val="tx2"/>
          </a:solidFill>
          <a:latin typeface="Arial" pitchFamily="34" charset="0"/>
        </a:defRPr>
      </a:lvl7pPr>
      <a:lvl8pPr marL="1371600" algn="ctr" rtl="0" eaLnBrk="1" fontAlgn="base" hangingPunct="1">
        <a:spcBef>
          <a:spcPct val="0"/>
        </a:spcBef>
        <a:spcAft>
          <a:spcPct val="0"/>
        </a:spcAft>
        <a:defRPr kumimoji="1" sz="4400">
          <a:solidFill>
            <a:schemeClr val="tx2"/>
          </a:solidFill>
          <a:latin typeface="Arial" pitchFamily="34" charset="0"/>
        </a:defRPr>
      </a:lvl8pPr>
      <a:lvl9pPr marL="1828800" algn="ctr" rtl="0" eaLnBrk="1" fontAlgn="base" hangingPunct="1">
        <a:spcBef>
          <a:spcPct val="0"/>
        </a:spcBef>
        <a:spcAft>
          <a:spcPct val="0"/>
        </a:spcAft>
        <a:defRPr kumimoji="1" sz="4400">
          <a:solidFill>
            <a:schemeClr val="tx2"/>
          </a:solidFill>
          <a:latin typeface="Arial"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l"/>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l"/>
        <a:defRPr kumimoji="1" sz="2800">
          <a:solidFill>
            <a:schemeClr val="tx1"/>
          </a:solidFill>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l"/>
        <a:defRPr kumimoji="1" sz="2400">
          <a:solidFill>
            <a:schemeClr val="tx1"/>
          </a:solidFill>
          <a:latin typeface="+mn-lt"/>
        </a:defRPr>
      </a:lvl3pPr>
      <a:lvl4pPr marL="1600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4pPr>
      <a:lvl5pPr marL="20574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5pPr>
      <a:lvl6pPr marL="25146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6pPr>
      <a:lvl7pPr marL="29718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7pPr>
      <a:lvl8pPr marL="34290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8pPr>
      <a:lvl9pPr marL="3886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a:t>Gospel Order</a:t>
            </a:r>
          </a:p>
        </p:txBody>
      </p:sp>
      <p:sp>
        <p:nvSpPr>
          <p:cNvPr id="3" name="Untertitel 2"/>
          <p:cNvSpPr>
            <a:spLocks noGrp="1"/>
          </p:cNvSpPr>
          <p:nvPr>
            <p:ph type="subTitle" idx="1"/>
          </p:nvPr>
        </p:nvSpPr>
        <p:spPr/>
        <p:txBody>
          <a:bodyPr/>
          <a:lstStyle/>
          <a:p>
            <a:r>
              <a:rPr lang="en-US"/>
              <a:t>God speaks to us</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4000" dirty="0"/>
              <a:t>A Counterfeit</a:t>
            </a:r>
          </a:p>
        </p:txBody>
      </p:sp>
      <p:sp>
        <p:nvSpPr>
          <p:cNvPr id="5" name="Textfeld 4"/>
          <p:cNvSpPr txBox="1"/>
          <p:nvPr/>
        </p:nvSpPr>
        <p:spPr>
          <a:xfrm>
            <a:off x="714348" y="1251410"/>
            <a:ext cx="7715304" cy="830997"/>
          </a:xfrm>
          <a:prstGeom prst="rect">
            <a:avLst/>
          </a:prstGeom>
          <a:noFill/>
        </p:spPr>
        <p:txBody>
          <a:bodyPr wrap="square" rtlCol="0">
            <a:spAutoFit/>
          </a:bodyPr>
          <a:lstStyle/>
          <a:p>
            <a:r>
              <a:rPr lang="en-US" sz="2400" dirty="0"/>
              <a:t>“Has the LORD indeed spoken only through Moses? Has He not spoken through us also?”</a:t>
            </a:r>
            <a:r>
              <a:rPr lang="en-US" sz="2400" baseline="0" dirty="0"/>
              <a:t> </a:t>
            </a:r>
            <a:r>
              <a:rPr lang="en-US" sz="2400" i="1" baseline="0" dirty="0"/>
              <a:t>Numbers</a:t>
            </a:r>
            <a:r>
              <a:rPr lang="en-US" sz="2400" baseline="0" dirty="0"/>
              <a:t> 12:2.</a:t>
            </a:r>
            <a:endParaRPr lang="en-US" sz="2400" dirty="0"/>
          </a:p>
        </p:txBody>
      </p:sp>
      <p:sp>
        <p:nvSpPr>
          <p:cNvPr id="6" name="Textfeld 5"/>
          <p:cNvSpPr txBox="1"/>
          <p:nvPr/>
        </p:nvSpPr>
        <p:spPr>
          <a:xfrm>
            <a:off x="714348" y="2310839"/>
            <a:ext cx="7715304" cy="1569660"/>
          </a:xfrm>
          <a:prstGeom prst="rect">
            <a:avLst/>
          </a:prstGeom>
          <a:noFill/>
        </p:spPr>
        <p:txBody>
          <a:bodyPr wrap="square" rtlCol="0">
            <a:spAutoFit/>
          </a:bodyPr>
          <a:lstStyle/>
          <a:p>
            <a:r>
              <a:rPr lang="en-US" sz="2400" dirty="0"/>
              <a:t>“For you have said in your heart: ‘I will ascend into heaven, I will exalt my throne above the stars of God; I will also sit on the mount of the congregation on the farthest sides of the north</a:t>
            </a:r>
            <a:r>
              <a:rPr lang="en-US" sz="2400" baseline="0" dirty="0"/>
              <a:t>.’” </a:t>
            </a:r>
            <a:r>
              <a:rPr lang="en-US" sz="2400" i="1" baseline="0" dirty="0"/>
              <a:t>Isaiah</a:t>
            </a:r>
            <a:r>
              <a:rPr lang="en-US" sz="2400" i="1" dirty="0"/>
              <a:t> </a:t>
            </a:r>
            <a:r>
              <a:rPr lang="en-US" sz="2400" baseline="0" dirty="0"/>
              <a:t>14:13.</a:t>
            </a:r>
          </a:p>
        </p:txBody>
      </p:sp>
      <p:sp>
        <p:nvSpPr>
          <p:cNvPr id="7" name="Textfeld 6"/>
          <p:cNvSpPr txBox="1"/>
          <p:nvPr/>
        </p:nvSpPr>
        <p:spPr>
          <a:xfrm>
            <a:off x="714348" y="4108930"/>
            <a:ext cx="7715304" cy="2677656"/>
          </a:xfrm>
          <a:prstGeom prst="rect">
            <a:avLst/>
          </a:prstGeom>
          <a:noFill/>
        </p:spPr>
        <p:txBody>
          <a:bodyPr wrap="square" rtlCol="0">
            <a:spAutoFit/>
          </a:bodyPr>
          <a:lstStyle/>
          <a:p>
            <a:r>
              <a:rPr lang="en-US" sz="2400" dirty="0"/>
              <a:t>“Let no one deceive you by any means; for that Day will not come unless the falling away comes first, and the man of sin is revealed, the son of perdition, who opposes and exalts himself above all that is called God or that is worshiped, so that he sits as God in the temple of God, showing himself that he is God</a:t>
            </a:r>
            <a:r>
              <a:rPr lang="en-US" sz="2400" baseline="0" dirty="0"/>
              <a:t>.” </a:t>
            </a:r>
          </a:p>
          <a:p>
            <a:r>
              <a:rPr lang="en-US" sz="2400" i="1" baseline="0" dirty="0"/>
              <a:t>2 Thessalonians </a:t>
            </a:r>
            <a:r>
              <a:rPr lang="en-US" sz="2400" baseline="0" dirty="0"/>
              <a:t>2:3,</a:t>
            </a:r>
            <a:r>
              <a:rPr lang="en-US" sz="2400" dirty="0"/>
              <a:t> </a:t>
            </a:r>
            <a:r>
              <a:rPr lang="en-US" sz="2400" baseline="0" dirty="0"/>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09800" y="76200"/>
            <a:ext cx="6705600" cy="914400"/>
          </a:xfrm>
        </p:spPr>
        <p:txBody>
          <a:bodyPr/>
          <a:lstStyle/>
          <a:p>
            <a:r>
              <a:rPr lang="en-US" sz="3200"/>
              <a:t>Gospel Order and the Order of Heathenism</a:t>
            </a:r>
          </a:p>
        </p:txBody>
      </p:sp>
      <p:sp>
        <p:nvSpPr>
          <p:cNvPr id="3" name="AutoShape 2"/>
          <p:cNvSpPr>
            <a:spLocks noChangeArrowheads="1"/>
          </p:cNvSpPr>
          <p:nvPr/>
        </p:nvSpPr>
        <p:spPr bwMode="auto">
          <a:xfrm rot="5400000" flipV="1">
            <a:off x="6365081" y="2702731"/>
            <a:ext cx="1482725" cy="1789112"/>
          </a:xfrm>
          <a:custGeom>
            <a:avLst/>
            <a:gdLst>
              <a:gd name="G0" fmla="+- 16079 0 0"/>
              <a:gd name="G1" fmla="+- 2606 0 0"/>
              <a:gd name="G2" fmla="+- 12158 0 2606"/>
              <a:gd name="G3" fmla="+- G2 0 2606"/>
              <a:gd name="G4" fmla="*/ G3 32768 32059"/>
              <a:gd name="G5" fmla="*/ G4 1 2"/>
              <a:gd name="G6" fmla="+- 21600 0 16079"/>
              <a:gd name="G7" fmla="*/ G6 2606 6079"/>
              <a:gd name="G8" fmla="+- G7 16079 0"/>
              <a:gd name="T0" fmla="*/ 16079 w 21600"/>
              <a:gd name="T1" fmla="*/ 0 h 21600"/>
              <a:gd name="T2" fmla="*/ 16079 w 21600"/>
              <a:gd name="T3" fmla="*/ 12158 h 21600"/>
              <a:gd name="T4" fmla="*/ 3550 w 21600"/>
              <a:gd name="T5" fmla="*/ 21600 h 21600"/>
              <a:gd name="T6" fmla="*/ 21600 w 21600"/>
              <a:gd name="T7" fmla="*/ 6079 h 21600"/>
              <a:gd name="T8" fmla="*/ 17694720 60000 65536"/>
              <a:gd name="T9" fmla="*/ 5898240 60000 65536"/>
              <a:gd name="T10" fmla="*/ 5898240 60000 65536"/>
              <a:gd name="T11" fmla="*/ 0 60000 65536"/>
              <a:gd name="T12" fmla="*/ 0 w 21600"/>
              <a:gd name="T13" fmla="*/ 12158 h 21600"/>
              <a:gd name="T14" fmla="*/ G4 w 21600"/>
              <a:gd name="T15" fmla="*/ 21600 h 21600"/>
            </a:gdLst>
            <a:ahLst/>
            <a:cxnLst>
              <a:cxn ang="T8">
                <a:pos x="T0" y="T1"/>
              </a:cxn>
              <a:cxn ang="T9">
                <a:pos x="T2" y="T3"/>
              </a:cxn>
              <a:cxn ang="T10">
                <a:pos x="T4" y="T5"/>
              </a:cxn>
              <a:cxn ang="T11">
                <a:pos x="T6" y="T7"/>
              </a:cxn>
            </a:cxnLst>
            <a:rect l="T12" t="T13" r="T14" b="T15"/>
            <a:pathLst>
              <a:path w="21600" h="21600">
                <a:moveTo>
                  <a:pt x="21600" y="6079"/>
                </a:moveTo>
                <a:lnTo>
                  <a:pt x="16079" y="0"/>
                </a:lnTo>
                <a:lnTo>
                  <a:pt x="16079" y="2606"/>
                </a:lnTo>
                <a:lnTo>
                  <a:pt x="12427" y="2606"/>
                </a:lnTo>
                <a:cubicBezTo>
                  <a:pt x="5564" y="2606"/>
                  <a:pt x="0" y="6883"/>
                  <a:pt x="0" y="12158"/>
                </a:cubicBezTo>
                <a:lnTo>
                  <a:pt x="0" y="21600"/>
                </a:lnTo>
                <a:lnTo>
                  <a:pt x="7100" y="21600"/>
                </a:lnTo>
                <a:lnTo>
                  <a:pt x="7100" y="12158"/>
                </a:lnTo>
                <a:cubicBezTo>
                  <a:pt x="7100" y="10719"/>
                  <a:pt x="9485" y="9552"/>
                  <a:pt x="12427" y="9552"/>
                </a:cubicBezTo>
                <a:lnTo>
                  <a:pt x="16079" y="9552"/>
                </a:lnTo>
                <a:lnTo>
                  <a:pt x="16079" y="12158"/>
                </a:lnTo>
                <a:close/>
              </a:path>
            </a:pathLst>
          </a:custGeom>
          <a:solidFill>
            <a:srgbClr val="FF9900"/>
          </a:solidFill>
          <a:ln w="9525">
            <a:solidFill>
              <a:schemeClr val="tx1"/>
            </a:solidFill>
            <a:miter lim="800000"/>
            <a:headEnd/>
            <a:tailEnd/>
          </a:ln>
          <a:effectLst/>
        </p:spPr>
        <p:txBody>
          <a:bodyPr rot="10800000" wrap="none" anchor="ctr"/>
          <a:lstStyle/>
          <a:p>
            <a:pPr algn="ctr"/>
            <a:endParaRPr lang="en-US"/>
          </a:p>
        </p:txBody>
      </p:sp>
      <p:sp>
        <p:nvSpPr>
          <p:cNvPr id="4" name="AutoShape 3"/>
          <p:cNvSpPr>
            <a:spLocks noChangeArrowheads="1"/>
          </p:cNvSpPr>
          <p:nvPr/>
        </p:nvSpPr>
        <p:spPr bwMode="auto">
          <a:xfrm>
            <a:off x="857224" y="1535096"/>
            <a:ext cx="2786082" cy="739792"/>
          </a:xfrm>
          <a:prstGeom prst="roundRect">
            <a:avLst>
              <a:gd name="adj" fmla="val 16667"/>
            </a:avLst>
          </a:prstGeom>
          <a:solidFill>
            <a:schemeClr val="hlink"/>
          </a:solidFill>
          <a:ln w="9525">
            <a:solidFill>
              <a:schemeClr val="tx1"/>
            </a:solidFill>
            <a:round/>
            <a:headEnd/>
            <a:tailEnd/>
          </a:ln>
          <a:effectLst/>
        </p:spPr>
        <p:txBody>
          <a:bodyPr wrap="square" anchor="ctr">
            <a:noAutofit/>
          </a:bodyPr>
          <a:lstStyle/>
          <a:p>
            <a:pPr algn="ctr"/>
            <a:r>
              <a:rPr lang="en-US" sz="2000" dirty="0">
                <a:solidFill>
                  <a:schemeClr val="tx2"/>
                </a:solidFill>
              </a:rPr>
              <a:t>Gospel Order</a:t>
            </a:r>
          </a:p>
        </p:txBody>
      </p:sp>
      <p:sp>
        <p:nvSpPr>
          <p:cNvPr id="5" name="Rectangle 4"/>
          <p:cNvSpPr>
            <a:spLocks noChangeArrowheads="1"/>
          </p:cNvSpPr>
          <p:nvPr/>
        </p:nvSpPr>
        <p:spPr bwMode="auto">
          <a:xfrm>
            <a:off x="152400" y="2987692"/>
            <a:ext cx="1155700" cy="719137"/>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Bride-</a:t>
            </a:r>
          </a:p>
          <a:p>
            <a:pPr algn="ctr"/>
            <a:r>
              <a:rPr lang="en-US" sz="1800" b="1" i="1" dirty="0"/>
              <a:t>groom</a:t>
            </a:r>
          </a:p>
        </p:txBody>
      </p:sp>
      <p:sp>
        <p:nvSpPr>
          <p:cNvPr id="6" name="Rectangle 5"/>
          <p:cNvSpPr>
            <a:spLocks noChangeArrowheads="1"/>
          </p:cNvSpPr>
          <p:nvPr/>
        </p:nvSpPr>
        <p:spPr bwMode="auto">
          <a:xfrm>
            <a:off x="3276600" y="2987692"/>
            <a:ext cx="1079500" cy="719137"/>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Bride</a:t>
            </a:r>
          </a:p>
        </p:txBody>
      </p:sp>
      <p:sp>
        <p:nvSpPr>
          <p:cNvPr id="7" name="Rectangle 6"/>
          <p:cNvSpPr>
            <a:spLocks noChangeArrowheads="1"/>
          </p:cNvSpPr>
          <p:nvPr/>
        </p:nvSpPr>
        <p:spPr bwMode="auto">
          <a:xfrm>
            <a:off x="1752600" y="4210060"/>
            <a:ext cx="1079500" cy="719138"/>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Friend</a:t>
            </a:r>
          </a:p>
        </p:txBody>
      </p:sp>
      <p:sp>
        <p:nvSpPr>
          <p:cNvPr id="8" name="AutoShape 7"/>
          <p:cNvSpPr>
            <a:spLocks noChangeArrowheads="1"/>
          </p:cNvSpPr>
          <p:nvPr/>
        </p:nvSpPr>
        <p:spPr bwMode="auto">
          <a:xfrm rot="5400000" flipV="1">
            <a:off x="1551781" y="2447148"/>
            <a:ext cx="1439863" cy="1800225"/>
          </a:xfrm>
          <a:prstGeom prst="upArrow">
            <a:avLst>
              <a:gd name="adj1" fmla="val 50000"/>
              <a:gd name="adj2" fmla="val 31257"/>
            </a:avLst>
          </a:prstGeom>
          <a:solidFill>
            <a:srgbClr val="FF9900"/>
          </a:solidFill>
          <a:ln w="9525">
            <a:solidFill>
              <a:schemeClr val="tx1"/>
            </a:solidFill>
            <a:miter lim="800000"/>
            <a:headEnd/>
            <a:tailEnd/>
          </a:ln>
          <a:effectLst/>
        </p:spPr>
        <p:txBody>
          <a:bodyPr vert="eaVert" wrap="none" anchor="ctr"/>
          <a:lstStyle/>
          <a:p>
            <a:pPr algn="ctr">
              <a:lnSpc>
                <a:spcPct val="80000"/>
              </a:lnSpc>
            </a:pPr>
            <a:r>
              <a:rPr lang="en-US" sz="1600" b="1" dirty="0"/>
              <a:t>Affection and</a:t>
            </a:r>
          </a:p>
          <a:p>
            <a:pPr algn="ctr">
              <a:lnSpc>
                <a:spcPct val="80000"/>
              </a:lnSpc>
            </a:pPr>
            <a:r>
              <a:rPr lang="en-US" sz="1600" b="1" dirty="0"/>
              <a:t>loyalty have</a:t>
            </a:r>
          </a:p>
          <a:p>
            <a:pPr algn="ctr">
              <a:lnSpc>
                <a:spcPct val="80000"/>
              </a:lnSpc>
            </a:pPr>
            <a:r>
              <a:rPr lang="en-US" sz="1600" b="1" dirty="0"/>
              <a:t>first place</a:t>
            </a:r>
          </a:p>
        </p:txBody>
      </p:sp>
      <p:sp>
        <p:nvSpPr>
          <p:cNvPr id="9" name="Rectangle 8"/>
          <p:cNvSpPr>
            <a:spLocks noChangeArrowheads="1"/>
          </p:cNvSpPr>
          <p:nvPr/>
        </p:nvSpPr>
        <p:spPr bwMode="auto">
          <a:xfrm>
            <a:off x="4800600" y="2836874"/>
            <a:ext cx="1155700" cy="719137"/>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Bride-</a:t>
            </a:r>
          </a:p>
          <a:p>
            <a:pPr algn="ctr"/>
            <a:r>
              <a:rPr lang="en-US" b="1" i="1" dirty="0"/>
              <a:t>groom</a:t>
            </a:r>
            <a:endParaRPr lang="en-US" sz="1800" b="1" i="1" dirty="0"/>
          </a:p>
        </p:txBody>
      </p:sp>
      <p:sp>
        <p:nvSpPr>
          <p:cNvPr id="10" name="Rectangle 9"/>
          <p:cNvSpPr>
            <a:spLocks noChangeArrowheads="1"/>
          </p:cNvSpPr>
          <p:nvPr/>
        </p:nvSpPr>
        <p:spPr bwMode="auto">
          <a:xfrm>
            <a:off x="7772400" y="2849574"/>
            <a:ext cx="1079500" cy="719137"/>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Bride</a:t>
            </a:r>
          </a:p>
        </p:txBody>
      </p:sp>
      <p:sp>
        <p:nvSpPr>
          <p:cNvPr id="11" name="Rectangle 10"/>
          <p:cNvSpPr>
            <a:spLocks noChangeArrowheads="1"/>
          </p:cNvSpPr>
          <p:nvPr/>
        </p:nvSpPr>
        <p:spPr bwMode="auto">
          <a:xfrm>
            <a:off x="6172200" y="4352936"/>
            <a:ext cx="1079500" cy="719138"/>
          </a:xfrm>
          <a:prstGeom prst="rect">
            <a:avLst/>
          </a:prstGeom>
          <a:solidFill>
            <a:srgbClr val="FFCC00"/>
          </a:solidFill>
          <a:ln w="9525">
            <a:solidFill>
              <a:schemeClr val="tx1"/>
            </a:solidFill>
            <a:miter lim="800000"/>
            <a:headEnd/>
            <a:tailEnd/>
          </a:ln>
          <a:effectLst/>
        </p:spPr>
        <p:txBody>
          <a:bodyPr wrap="none" anchor="ctr"/>
          <a:lstStyle/>
          <a:p>
            <a:pPr algn="ctr"/>
            <a:r>
              <a:rPr lang="en-US" sz="1800" b="1" i="1" dirty="0"/>
              <a:t>Friend</a:t>
            </a:r>
          </a:p>
        </p:txBody>
      </p:sp>
      <p:sp>
        <p:nvSpPr>
          <p:cNvPr id="12" name="Rectangle 11"/>
          <p:cNvSpPr>
            <a:spLocks noChangeArrowheads="1"/>
          </p:cNvSpPr>
          <p:nvPr/>
        </p:nvSpPr>
        <p:spPr bwMode="auto">
          <a:xfrm>
            <a:off x="71438" y="5103698"/>
            <a:ext cx="4429124" cy="1754326"/>
          </a:xfrm>
          <a:prstGeom prst="rect">
            <a:avLst/>
          </a:prstGeom>
          <a:noFill/>
          <a:ln w="9525">
            <a:noFill/>
            <a:miter lim="800000"/>
            <a:headEnd/>
            <a:tailEnd/>
          </a:ln>
          <a:effectLst/>
        </p:spPr>
        <p:txBody>
          <a:bodyPr wrap="square">
            <a:spAutoFit/>
          </a:bodyPr>
          <a:lstStyle/>
          <a:p>
            <a:pPr algn="ctr"/>
            <a:r>
              <a:rPr lang="en-US" dirty="0"/>
              <a:t>“He who has the bride is the bridegroom; but the friend of the bridegroom, who stands and hears him, rejoices greatly because of the bridegroom’s voice. Therefore this joy of mine is fulfilled.”</a:t>
            </a:r>
            <a:endParaRPr lang="en-US" sz="1800" dirty="0"/>
          </a:p>
          <a:p>
            <a:pPr algn="ctr"/>
            <a:r>
              <a:rPr lang="en-US" sz="1800" i="1" dirty="0"/>
              <a:t>John</a:t>
            </a:r>
            <a:r>
              <a:rPr lang="en-US" sz="1800" dirty="0"/>
              <a:t> 3:29.</a:t>
            </a:r>
          </a:p>
        </p:txBody>
      </p:sp>
      <p:sp>
        <p:nvSpPr>
          <p:cNvPr id="13" name="Rectangle 12"/>
          <p:cNvSpPr>
            <a:spLocks noChangeArrowheads="1"/>
          </p:cNvSpPr>
          <p:nvPr/>
        </p:nvSpPr>
        <p:spPr bwMode="auto">
          <a:xfrm>
            <a:off x="4643470" y="5237820"/>
            <a:ext cx="4500562" cy="1477328"/>
          </a:xfrm>
          <a:prstGeom prst="rect">
            <a:avLst/>
          </a:prstGeom>
          <a:noFill/>
          <a:ln w="9525">
            <a:noFill/>
            <a:miter lim="800000"/>
            <a:headEnd/>
            <a:tailEnd/>
          </a:ln>
          <a:effectLst/>
        </p:spPr>
        <p:txBody>
          <a:bodyPr wrap="square">
            <a:spAutoFit/>
          </a:bodyPr>
          <a:lstStyle/>
          <a:p>
            <a:pPr algn="ctr"/>
            <a:r>
              <a:rPr lang="en-US" dirty="0"/>
              <a:t>“I will ascend into heaven, I will exalt my throne above the stars of God; I will also sit on the mount of the congregation on the farthest sides of the north.”</a:t>
            </a:r>
            <a:r>
              <a:rPr lang="en-US" baseline="0" dirty="0"/>
              <a:t> </a:t>
            </a:r>
          </a:p>
          <a:p>
            <a:pPr algn="ctr"/>
            <a:r>
              <a:rPr lang="en-US" i="1" dirty="0"/>
              <a:t>Isaiah</a:t>
            </a:r>
            <a:r>
              <a:rPr lang="en-US" baseline="0" dirty="0"/>
              <a:t> 14:13.</a:t>
            </a:r>
          </a:p>
        </p:txBody>
      </p:sp>
      <p:sp>
        <p:nvSpPr>
          <p:cNvPr id="14" name="Text Box 13"/>
          <p:cNvSpPr txBox="1">
            <a:spLocks noChangeArrowheads="1"/>
          </p:cNvSpPr>
          <p:nvPr/>
        </p:nvSpPr>
        <p:spPr bwMode="auto">
          <a:xfrm>
            <a:off x="7315200" y="3590936"/>
            <a:ext cx="1676400" cy="1077218"/>
          </a:xfrm>
          <a:prstGeom prst="rect">
            <a:avLst/>
          </a:prstGeom>
          <a:noFill/>
          <a:ln w="9525">
            <a:noFill/>
            <a:miter lim="800000"/>
            <a:headEnd/>
            <a:tailEnd/>
          </a:ln>
          <a:effectLst/>
        </p:spPr>
        <p:txBody>
          <a:bodyPr>
            <a:spAutoFit/>
          </a:bodyPr>
          <a:lstStyle/>
          <a:p>
            <a:pPr>
              <a:spcBef>
                <a:spcPct val="50000"/>
              </a:spcBef>
            </a:pPr>
            <a:r>
              <a:rPr lang="en-US" sz="1600" b="1" dirty="0"/>
              <a:t>Attracts service and loyalty to himself</a:t>
            </a:r>
          </a:p>
        </p:txBody>
      </p:sp>
      <p:sp>
        <p:nvSpPr>
          <p:cNvPr id="15" name="AutoShape 14"/>
          <p:cNvSpPr>
            <a:spLocks noChangeArrowheads="1"/>
          </p:cNvSpPr>
          <p:nvPr/>
        </p:nvSpPr>
        <p:spPr bwMode="auto">
          <a:xfrm>
            <a:off x="5548338" y="1523992"/>
            <a:ext cx="2667000" cy="762000"/>
          </a:xfrm>
          <a:prstGeom prst="roundRect">
            <a:avLst>
              <a:gd name="adj" fmla="val 16667"/>
            </a:avLst>
          </a:prstGeom>
          <a:solidFill>
            <a:schemeClr val="hlink"/>
          </a:solidFill>
          <a:ln w="9525">
            <a:solidFill>
              <a:schemeClr val="tx1"/>
            </a:solidFill>
            <a:round/>
            <a:headEnd/>
            <a:tailEnd/>
          </a:ln>
          <a:effectLst/>
        </p:spPr>
        <p:txBody>
          <a:bodyPr wrap="square" anchor="ctr"/>
          <a:lstStyle/>
          <a:p>
            <a:pPr algn="ctr"/>
            <a:r>
              <a:rPr lang="en-US" sz="2000" dirty="0">
                <a:solidFill>
                  <a:schemeClr val="tx2"/>
                </a:solidFill>
              </a:rPr>
              <a:t>The Order of Heathenism</a:t>
            </a:r>
          </a:p>
        </p:txBody>
      </p:sp>
      <p:sp>
        <p:nvSpPr>
          <p:cNvPr id="16" name="Line 15"/>
          <p:cNvSpPr>
            <a:spLocks noChangeShapeType="1"/>
          </p:cNvSpPr>
          <p:nvPr/>
        </p:nvSpPr>
        <p:spPr bwMode="auto">
          <a:xfrm>
            <a:off x="4572000" y="1428736"/>
            <a:ext cx="0" cy="4991112"/>
          </a:xfrm>
          <a:prstGeom prst="line">
            <a:avLst/>
          </a:prstGeom>
          <a:noFill/>
          <a:ln w="57150">
            <a:solidFill>
              <a:schemeClr val="bg1">
                <a:lumMod val="60000"/>
                <a:lumOff val="40000"/>
              </a:schemeClr>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1000" fill="hold"/>
                                        <p:tgtEl>
                                          <p:spTgt spid="12"/>
                                        </p:tgtEl>
                                        <p:attrNameLst>
                                          <p:attrName>ppt_w</p:attrName>
                                        </p:attrNameLst>
                                      </p:cBhvr>
                                      <p:tavLst>
                                        <p:tav tm="0">
                                          <p:val>
                                            <p:strVal val="#ppt_w*0.70"/>
                                          </p:val>
                                        </p:tav>
                                        <p:tav tm="100000">
                                          <p:val>
                                            <p:strVal val="#ppt_w"/>
                                          </p:val>
                                        </p:tav>
                                      </p:tavLst>
                                    </p:anim>
                                    <p:anim calcmode="lin" valueType="num">
                                      <p:cBhvr>
                                        <p:cTn id="15" dur="1000" fill="hold"/>
                                        <p:tgtEl>
                                          <p:spTgt spid="12"/>
                                        </p:tgtEl>
                                        <p:attrNameLst>
                                          <p:attrName>ppt_h</p:attrName>
                                        </p:attrNameLst>
                                      </p:cBhvr>
                                      <p:tavLst>
                                        <p:tav tm="0">
                                          <p:val>
                                            <p:strVal val="#ppt_h"/>
                                          </p:val>
                                        </p:tav>
                                        <p:tav tm="100000">
                                          <p:val>
                                            <p:strVal val="#ppt_h"/>
                                          </p:val>
                                        </p:tav>
                                      </p:tavLst>
                                    </p:anim>
                                    <p:animEffect transition="in" filter="fade">
                                      <p:cBhvr>
                                        <p:cTn id="16" dur="1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strVal val="#ppt_w*0.70"/>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strVal val="#ppt_w*0.70"/>
                                          </p:val>
                                        </p:tav>
                                        <p:tav tm="100000">
                                          <p:val>
                                            <p:strVal val="#ppt_w"/>
                                          </p:val>
                                        </p:tav>
                                      </p:tavLst>
                                    </p:anim>
                                    <p:anim calcmode="lin" valueType="num">
                                      <p:cBhvr>
                                        <p:cTn id="32" dur="1000" fill="hold"/>
                                        <p:tgtEl>
                                          <p:spTgt spid="6"/>
                                        </p:tgtEl>
                                        <p:attrNameLst>
                                          <p:attrName>ppt_h</p:attrName>
                                        </p:attrNameLst>
                                      </p:cBhvr>
                                      <p:tavLst>
                                        <p:tav tm="0">
                                          <p:val>
                                            <p:strVal val="#ppt_h"/>
                                          </p:val>
                                        </p:tav>
                                        <p:tav tm="100000">
                                          <p:val>
                                            <p:strVal val="#ppt_h"/>
                                          </p:val>
                                        </p:tav>
                                      </p:tavLst>
                                    </p:anim>
                                    <p:animEffect transition="in" filter="fade">
                                      <p:cBhvr>
                                        <p:cTn id="33" dur="1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strVal val="#ppt_w*0.70"/>
                                          </p:val>
                                        </p:tav>
                                        <p:tav tm="100000">
                                          <p:val>
                                            <p:strVal val="#ppt_w"/>
                                          </p:val>
                                        </p:tav>
                                      </p:tavLst>
                                    </p:anim>
                                    <p:anim calcmode="lin" valueType="num">
                                      <p:cBhvr>
                                        <p:cTn id="39" dur="1000" fill="hold"/>
                                        <p:tgtEl>
                                          <p:spTgt spid="8"/>
                                        </p:tgtEl>
                                        <p:attrNameLst>
                                          <p:attrName>ppt_h</p:attrName>
                                        </p:attrNameLst>
                                      </p:cBhvr>
                                      <p:tavLst>
                                        <p:tav tm="0">
                                          <p:val>
                                            <p:strVal val="#ppt_h"/>
                                          </p:val>
                                        </p:tav>
                                        <p:tav tm="100000">
                                          <p:val>
                                            <p:strVal val="#ppt_h"/>
                                          </p:val>
                                        </p:tav>
                                      </p:tavLst>
                                    </p:anim>
                                    <p:animEffect transition="in" filter="fade">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1000" fill="hold"/>
                                        <p:tgtEl>
                                          <p:spTgt spid="15"/>
                                        </p:tgtEl>
                                        <p:attrNameLst>
                                          <p:attrName>ppt_w</p:attrName>
                                        </p:attrNameLst>
                                      </p:cBhvr>
                                      <p:tavLst>
                                        <p:tav tm="0">
                                          <p:val>
                                            <p:strVal val="#ppt_w*0.70"/>
                                          </p:val>
                                        </p:tav>
                                        <p:tav tm="100000">
                                          <p:val>
                                            <p:strVal val="#ppt_w"/>
                                          </p:val>
                                        </p:tav>
                                      </p:tavLst>
                                    </p:anim>
                                    <p:anim calcmode="lin" valueType="num">
                                      <p:cBhvr>
                                        <p:cTn id="46" dur="1000" fill="hold"/>
                                        <p:tgtEl>
                                          <p:spTgt spid="15"/>
                                        </p:tgtEl>
                                        <p:attrNameLst>
                                          <p:attrName>ppt_h</p:attrName>
                                        </p:attrNameLst>
                                      </p:cBhvr>
                                      <p:tavLst>
                                        <p:tav tm="0">
                                          <p:val>
                                            <p:strVal val="#ppt_h"/>
                                          </p:val>
                                        </p:tav>
                                        <p:tav tm="100000">
                                          <p:val>
                                            <p:strVal val="#ppt_h"/>
                                          </p:val>
                                        </p:tav>
                                      </p:tavLst>
                                    </p:anim>
                                    <p:animEffect transition="in" filter="fade">
                                      <p:cBhvr>
                                        <p:cTn id="47" dur="10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strVal val="#ppt_w*0.70"/>
                                          </p:val>
                                        </p:tav>
                                        <p:tav tm="100000">
                                          <p:val>
                                            <p:strVal val="#ppt_w"/>
                                          </p:val>
                                        </p:tav>
                                      </p:tavLst>
                                    </p:anim>
                                    <p:anim calcmode="lin" valueType="num">
                                      <p:cBhvr>
                                        <p:cTn id="53" dur="1000" fill="hold"/>
                                        <p:tgtEl>
                                          <p:spTgt spid="13"/>
                                        </p:tgtEl>
                                        <p:attrNameLst>
                                          <p:attrName>ppt_h</p:attrName>
                                        </p:attrNameLst>
                                      </p:cBhvr>
                                      <p:tavLst>
                                        <p:tav tm="0">
                                          <p:val>
                                            <p:strVal val="#ppt_h"/>
                                          </p:val>
                                        </p:tav>
                                        <p:tav tm="100000">
                                          <p:val>
                                            <p:strVal val="#ppt_h"/>
                                          </p:val>
                                        </p:tav>
                                      </p:tavLst>
                                    </p:anim>
                                    <p:animEffect transition="in" filter="fade">
                                      <p:cBhvr>
                                        <p:cTn id="54" dur="10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1000" fill="hold"/>
                                        <p:tgtEl>
                                          <p:spTgt spid="9"/>
                                        </p:tgtEl>
                                        <p:attrNameLst>
                                          <p:attrName>ppt_w</p:attrName>
                                        </p:attrNameLst>
                                      </p:cBhvr>
                                      <p:tavLst>
                                        <p:tav tm="0">
                                          <p:val>
                                            <p:strVal val="#ppt_w*0.70"/>
                                          </p:val>
                                        </p:tav>
                                        <p:tav tm="100000">
                                          <p:val>
                                            <p:strVal val="#ppt_w"/>
                                          </p:val>
                                        </p:tav>
                                      </p:tavLst>
                                    </p:anim>
                                    <p:anim calcmode="lin" valueType="num">
                                      <p:cBhvr>
                                        <p:cTn id="60" dur="1000" fill="hold"/>
                                        <p:tgtEl>
                                          <p:spTgt spid="9"/>
                                        </p:tgtEl>
                                        <p:attrNameLst>
                                          <p:attrName>ppt_h</p:attrName>
                                        </p:attrNameLst>
                                      </p:cBhvr>
                                      <p:tavLst>
                                        <p:tav tm="0">
                                          <p:val>
                                            <p:strVal val="#ppt_h"/>
                                          </p:val>
                                        </p:tav>
                                        <p:tav tm="100000">
                                          <p:val>
                                            <p:strVal val="#ppt_h"/>
                                          </p:val>
                                        </p:tav>
                                      </p:tavLst>
                                    </p:anim>
                                    <p:animEffect transition="in" filter="fade">
                                      <p:cBhvr>
                                        <p:cTn id="61" dur="1000"/>
                                        <p:tgtEl>
                                          <p:spTgt spid="9"/>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1000" fill="hold"/>
                                        <p:tgtEl>
                                          <p:spTgt spid="11"/>
                                        </p:tgtEl>
                                        <p:attrNameLst>
                                          <p:attrName>ppt_w</p:attrName>
                                        </p:attrNameLst>
                                      </p:cBhvr>
                                      <p:tavLst>
                                        <p:tav tm="0">
                                          <p:val>
                                            <p:strVal val="#ppt_w*0.70"/>
                                          </p:val>
                                        </p:tav>
                                        <p:tav tm="100000">
                                          <p:val>
                                            <p:strVal val="#ppt_w"/>
                                          </p:val>
                                        </p:tav>
                                      </p:tavLst>
                                    </p:anim>
                                    <p:anim calcmode="lin" valueType="num">
                                      <p:cBhvr>
                                        <p:cTn id="65" dur="1000" fill="hold"/>
                                        <p:tgtEl>
                                          <p:spTgt spid="11"/>
                                        </p:tgtEl>
                                        <p:attrNameLst>
                                          <p:attrName>ppt_h</p:attrName>
                                        </p:attrNameLst>
                                      </p:cBhvr>
                                      <p:tavLst>
                                        <p:tav tm="0">
                                          <p:val>
                                            <p:strVal val="#ppt_h"/>
                                          </p:val>
                                        </p:tav>
                                        <p:tav tm="100000">
                                          <p:val>
                                            <p:strVal val="#ppt_h"/>
                                          </p:val>
                                        </p:tav>
                                      </p:tavLst>
                                    </p:anim>
                                    <p:animEffect transition="in" filter="fade">
                                      <p:cBhvr>
                                        <p:cTn id="66" dur="1000"/>
                                        <p:tgtEl>
                                          <p:spTgt spid="11"/>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1000" fill="hold"/>
                                        <p:tgtEl>
                                          <p:spTgt spid="10"/>
                                        </p:tgtEl>
                                        <p:attrNameLst>
                                          <p:attrName>ppt_w</p:attrName>
                                        </p:attrNameLst>
                                      </p:cBhvr>
                                      <p:tavLst>
                                        <p:tav tm="0">
                                          <p:val>
                                            <p:strVal val="#ppt_w*0.70"/>
                                          </p:val>
                                        </p:tav>
                                        <p:tav tm="100000">
                                          <p:val>
                                            <p:strVal val="#ppt_w"/>
                                          </p:val>
                                        </p:tav>
                                      </p:tavLst>
                                    </p:anim>
                                    <p:anim calcmode="lin" valueType="num">
                                      <p:cBhvr>
                                        <p:cTn id="70" dur="1000" fill="hold"/>
                                        <p:tgtEl>
                                          <p:spTgt spid="10"/>
                                        </p:tgtEl>
                                        <p:attrNameLst>
                                          <p:attrName>ppt_h</p:attrName>
                                        </p:attrNameLst>
                                      </p:cBhvr>
                                      <p:tavLst>
                                        <p:tav tm="0">
                                          <p:val>
                                            <p:strVal val="#ppt_h"/>
                                          </p:val>
                                        </p:tav>
                                        <p:tav tm="100000">
                                          <p:val>
                                            <p:strVal val="#ppt_h"/>
                                          </p:val>
                                        </p:tav>
                                      </p:tavLst>
                                    </p:anim>
                                    <p:animEffect transition="in" filter="fade">
                                      <p:cBhvr>
                                        <p:cTn id="71" dur="1000"/>
                                        <p:tgtEl>
                                          <p:spTgt spid="10"/>
                                        </p:tgtEl>
                                      </p:cBhvr>
                                    </p:animEffect>
                                  </p:childTnLst>
                                </p:cTn>
                              </p:par>
                            </p:childTnLst>
                          </p:cTn>
                        </p:par>
                      </p:childTnLst>
                    </p:cTn>
                  </p:par>
                  <p:par>
                    <p:cTn id="72" fill="hold">
                      <p:stCondLst>
                        <p:cond delay="indefinite"/>
                      </p:stCondLst>
                      <p:childTnLst>
                        <p:par>
                          <p:cTn id="73" fill="hold">
                            <p:stCondLst>
                              <p:cond delay="0"/>
                            </p:stCondLst>
                            <p:childTnLst>
                              <p:par>
                                <p:cTn id="74" presetID="55" presetClass="entr" presetSubtype="0" fill="hold" grpId="0" nodeType="clickEffect">
                                  <p:stCondLst>
                                    <p:cond delay="0"/>
                                  </p:stCondLst>
                                  <p:childTnLst>
                                    <p:set>
                                      <p:cBhvr>
                                        <p:cTn id="75" dur="1" fill="hold">
                                          <p:stCondLst>
                                            <p:cond delay="0"/>
                                          </p:stCondLst>
                                        </p:cTn>
                                        <p:tgtEl>
                                          <p:spTgt spid="3"/>
                                        </p:tgtEl>
                                        <p:attrNameLst>
                                          <p:attrName>style.visibility</p:attrName>
                                        </p:attrNameLst>
                                      </p:cBhvr>
                                      <p:to>
                                        <p:strVal val="visible"/>
                                      </p:to>
                                    </p:set>
                                    <p:anim calcmode="lin" valueType="num">
                                      <p:cBhvr>
                                        <p:cTn id="76" dur="1000" fill="hold"/>
                                        <p:tgtEl>
                                          <p:spTgt spid="3"/>
                                        </p:tgtEl>
                                        <p:attrNameLst>
                                          <p:attrName>ppt_w</p:attrName>
                                        </p:attrNameLst>
                                      </p:cBhvr>
                                      <p:tavLst>
                                        <p:tav tm="0">
                                          <p:val>
                                            <p:strVal val="#ppt_w*0.70"/>
                                          </p:val>
                                        </p:tav>
                                        <p:tav tm="100000">
                                          <p:val>
                                            <p:strVal val="#ppt_w"/>
                                          </p:val>
                                        </p:tav>
                                      </p:tavLst>
                                    </p:anim>
                                    <p:anim calcmode="lin" valueType="num">
                                      <p:cBhvr>
                                        <p:cTn id="77" dur="1000" fill="hold"/>
                                        <p:tgtEl>
                                          <p:spTgt spid="3"/>
                                        </p:tgtEl>
                                        <p:attrNameLst>
                                          <p:attrName>ppt_h</p:attrName>
                                        </p:attrNameLst>
                                      </p:cBhvr>
                                      <p:tavLst>
                                        <p:tav tm="0">
                                          <p:val>
                                            <p:strVal val="#ppt_h"/>
                                          </p:val>
                                        </p:tav>
                                        <p:tav tm="100000">
                                          <p:val>
                                            <p:strVal val="#ppt_h"/>
                                          </p:val>
                                        </p:tav>
                                      </p:tavLst>
                                    </p:anim>
                                    <p:animEffect transition="in" filter="fade">
                                      <p:cBhvr>
                                        <p:cTn id="78" dur="1000"/>
                                        <p:tgtEl>
                                          <p:spTgt spid="3"/>
                                        </p:tgtEl>
                                      </p:cBhvr>
                                    </p:animEffect>
                                  </p:childTnLst>
                                </p:cTn>
                              </p:par>
                              <p:par>
                                <p:cTn id="79" presetID="55" presetClass="entr" presetSubtype="0"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1000" fill="hold"/>
                                        <p:tgtEl>
                                          <p:spTgt spid="14"/>
                                        </p:tgtEl>
                                        <p:attrNameLst>
                                          <p:attrName>ppt_w</p:attrName>
                                        </p:attrNameLst>
                                      </p:cBhvr>
                                      <p:tavLst>
                                        <p:tav tm="0">
                                          <p:val>
                                            <p:strVal val="#ppt_w*0.70"/>
                                          </p:val>
                                        </p:tav>
                                        <p:tav tm="100000">
                                          <p:val>
                                            <p:strVal val="#ppt_w"/>
                                          </p:val>
                                        </p:tav>
                                      </p:tavLst>
                                    </p:anim>
                                    <p:anim calcmode="lin" valueType="num">
                                      <p:cBhvr>
                                        <p:cTn id="82" dur="1000" fill="hold"/>
                                        <p:tgtEl>
                                          <p:spTgt spid="14"/>
                                        </p:tgtEl>
                                        <p:attrNameLst>
                                          <p:attrName>ppt_h</p:attrName>
                                        </p:attrNameLst>
                                      </p:cBhvr>
                                      <p:tavLst>
                                        <p:tav tm="0">
                                          <p:val>
                                            <p:strVal val="#ppt_h"/>
                                          </p:val>
                                        </p:tav>
                                        <p:tav tm="100000">
                                          <p:val>
                                            <p:strVal val="#ppt_h"/>
                                          </p:val>
                                        </p:tav>
                                      </p:tavLst>
                                    </p:anim>
                                    <p:animEffect transition="in" filter="fade">
                                      <p:cBhvr>
                                        <p:cTn id="8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800" dirty="0"/>
              <a:t>God’s Channels and the Channels of Heathenism</a:t>
            </a:r>
          </a:p>
        </p:txBody>
      </p:sp>
      <p:sp>
        <p:nvSpPr>
          <p:cNvPr id="7" name="Oval 4"/>
          <p:cNvSpPr>
            <a:spLocks noChangeArrowheads="1"/>
          </p:cNvSpPr>
          <p:nvPr/>
        </p:nvSpPr>
        <p:spPr bwMode="auto">
          <a:xfrm>
            <a:off x="1481132" y="2278063"/>
            <a:ext cx="2233612" cy="2232025"/>
          </a:xfrm>
          <a:prstGeom prst="ellipse">
            <a:avLst/>
          </a:prstGeom>
          <a:noFill/>
          <a:ln w="38100">
            <a:solidFill>
              <a:schemeClr val="tx1"/>
            </a:solidFill>
            <a:round/>
            <a:headEnd/>
            <a:tailEnd/>
          </a:ln>
          <a:effectLst/>
        </p:spPr>
        <p:txBody>
          <a:bodyPr wrap="none"/>
          <a:lstStyle/>
          <a:p>
            <a:pPr algn="ctr">
              <a:defRPr/>
            </a:pPr>
            <a:r>
              <a:rPr lang="en-US" sz="2400" dirty="0">
                <a:solidFill>
                  <a:schemeClr val="bg2"/>
                </a:solidFill>
                <a:effectLst/>
              </a:rPr>
              <a:t>God</a:t>
            </a:r>
          </a:p>
        </p:txBody>
      </p:sp>
      <p:sp>
        <p:nvSpPr>
          <p:cNvPr id="8" name="Oval 5"/>
          <p:cNvSpPr>
            <a:spLocks noChangeArrowheads="1"/>
          </p:cNvSpPr>
          <p:nvPr/>
        </p:nvSpPr>
        <p:spPr bwMode="auto">
          <a:xfrm>
            <a:off x="1481132" y="3573463"/>
            <a:ext cx="2233612" cy="2232025"/>
          </a:xfrm>
          <a:prstGeom prst="ellipse">
            <a:avLst/>
          </a:prstGeom>
          <a:noFill/>
          <a:ln w="38100">
            <a:solidFill>
              <a:schemeClr val="tx1"/>
            </a:solidFill>
            <a:round/>
            <a:headEnd/>
            <a:tailEnd/>
          </a:ln>
          <a:effectLst/>
        </p:spPr>
        <p:txBody>
          <a:bodyPr wrap="none" anchor="b"/>
          <a:lstStyle/>
          <a:p>
            <a:pPr algn="ctr">
              <a:defRPr/>
            </a:pPr>
            <a:r>
              <a:rPr lang="en-US" sz="2400" dirty="0">
                <a:solidFill>
                  <a:schemeClr val="bg2"/>
                </a:solidFill>
                <a:effectLst/>
              </a:rPr>
              <a:t>Man</a:t>
            </a:r>
          </a:p>
        </p:txBody>
      </p:sp>
      <p:sp>
        <p:nvSpPr>
          <p:cNvPr id="9" name="Text Box 6"/>
          <p:cNvSpPr txBox="1">
            <a:spLocks noChangeArrowheads="1"/>
          </p:cNvSpPr>
          <p:nvPr/>
        </p:nvSpPr>
        <p:spPr bwMode="auto">
          <a:xfrm>
            <a:off x="1857356" y="3786190"/>
            <a:ext cx="1543049" cy="461665"/>
          </a:xfrm>
          <a:prstGeom prst="rect">
            <a:avLst/>
          </a:prstGeom>
          <a:noFill/>
          <a:ln w="9525">
            <a:noFill/>
            <a:miter lim="800000"/>
            <a:headEnd/>
            <a:tailEnd/>
          </a:ln>
          <a:effectLst/>
        </p:spPr>
        <p:txBody>
          <a:bodyPr wrap="square">
            <a:spAutoFit/>
          </a:bodyPr>
          <a:lstStyle/>
          <a:p>
            <a:pPr algn="ctr">
              <a:spcBef>
                <a:spcPct val="50000"/>
              </a:spcBef>
              <a:defRPr/>
            </a:pPr>
            <a:r>
              <a:rPr lang="en-US" sz="2400" dirty="0">
                <a:solidFill>
                  <a:schemeClr val="bg2"/>
                </a:solidFill>
                <a:effectLst/>
              </a:rPr>
              <a:t>Channel</a:t>
            </a:r>
          </a:p>
        </p:txBody>
      </p:sp>
      <p:sp>
        <p:nvSpPr>
          <p:cNvPr id="10" name="Oval 7"/>
          <p:cNvSpPr>
            <a:spLocks noChangeArrowheads="1"/>
          </p:cNvSpPr>
          <p:nvPr/>
        </p:nvSpPr>
        <p:spPr bwMode="auto">
          <a:xfrm>
            <a:off x="5500694" y="1857364"/>
            <a:ext cx="2097080" cy="2052655"/>
          </a:xfrm>
          <a:prstGeom prst="ellipse">
            <a:avLst/>
          </a:prstGeom>
          <a:noFill/>
          <a:ln w="38100">
            <a:solidFill>
              <a:schemeClr val="tx1"/>
            </a:solidFill>
            <a:round/>
            <a:headEnd/>
            <a:tailEnd/>
          </a:ln>
          <a:effectLst/>
        </p:spPr>
        <p:txBody>
          <a:bodyPr wrap="none"/>
          <a:lstStyle/>
          <a:p>
            <a:pPr algn="ctr">
              <a:defRPr/>
            </a:pPr>
            <a:r>
              <a:rPr lang="en-US" sz="2400" dirty="0">
                <a:solidFill>
                  <a:schemeClr val="bg2"/>
                </a:solidFill>
                <a:effectLst/>
              </a:rPr>
              <a:t>God</a:t>
            </a:r>
          </a:p>
        </p:txBody>
      </p:sp>
      <p:sp>
        <p:nvSpPr>
          <p:cNvPr id="11" name="Oval 8"/>
          <p:cNvSpPr>
            <a:spLocks noChangeArrowheads="1"/>
          </p:cNvSpPr>
          <p:nvPr/>
        </p:nvSpPr>
        <p:spPr bwMode="auto">
          <a:xfrm>
            <a:off x="5542303" y="4019551"/>
            <a:ext cx="2013862" cy="2052655"/>
          </a:xfrm>
          <a:prstGeom prst="ellipse">
            <a:avLst/>
          </a:prstGeom>
          <a:noFill/>
          <a:ln w="38100">
            <a:solidFill>
              <a:schemeClr val="tx1"/>
            </a:solidFill>
            <a:round/>
            <a:headEnd/>
            <a:tailEnd/>
          </a:ln>
          <a:effectLst/>
        </p:spPr>
        <p:txBody>
          <a:bodyPr wrap="none" anchor="b"/>
          <a:lstStyle/>
          <a:p>
            <a:pPr algn="ctr">
              <a:defRPr/>
            </a:pPr>
            <a:r>
              <a:rPr lang="en-US" sz="2400" dirty="0">
                <a:solidFill>
                  <a:schemeClr val="bg2"/>
                </a:solidFill>
                <a:effectLst/>
              </a:rPr>
              <a:t>Man</a:t>
            </a:r>
          </a:p>
        </p:txBody>
      </p:sp>
      <p:sp>
        <p:nvSpPr>
          <p:cNvPr id="12" name="Text Box 9"/>
          <p:cNvSpPr txBox="1">
            <a:spLocks noChangeArrowheads="1"/>
          </p:cNvSpPr>
          <p:nvPr/>
        </p:nvSpPr>
        <p:spPr bwMode="auto">
          <a:xfrm>
            <a:off x="5870573" y="4286256"/>
            <a:ext cx="1357322" cy="461665"/>
          </a:xfrm>
          <a:prstGeom prst="rect">
            <a:avLst/>
          </a:prstGeom>
          <a:noFill/>
          <a:ln w="9525">
            <a:noFill/>
            <a:miter lim="800000"/>
            <a:headEnd/>
            <a:tailEnd/>
          </a:ln>
          <a:effectLst/>
        </p:spPr>
        <p:txBody>
          <a:bodyPr wrap="square">
            <a:spAutoFit/>
          </a:bodyPr>
          <a:lstStyle/>
          <a:p>
            <a:pPr algn="ctr">
              <a:spcBef>
                <a:spcPct val="50000"/>
              </a:spcBef>
              <a:defRPr/>
            </a:pPr>
            <a:r>
              <a:rPr lang="en-US" sz="2400" dirty="0">
                <a:solidFill>
                  <a:schemeClr val="bg2"/>
                </a:solidFill>
                <a:effectLst/>
              </a:rPr>
              <a:t>Priest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strVal val="#ppt_w*0.70"/>
                                          </p:val>
                                        </p:tav>
                                        <p:tav tm="100000">
                                          <p:val>
                                            <p:strVal val="#ppt_w"/>
                                          </p:val>
                                        </p:tav>
                                      </p:tavLst>
                                    </p:anim>
                                    <p:anim calcmode="lin" valueType="num">
                                      <p:cBhvr>
                                        <p:cTn id="22" dur="1000" fill="hold"/>
                                        <p:tgtEl>
                                          <p:spTgt spid="9"/>
                                        </p:tgtEl>
                                        <p:attrNameLst>
                                          <p:attrName>ppt_h</p:attrName>
                                        </p:attrNameLst>
                                      </p:cBhvr>
                                      <p:tavLst>
                                        <p:tav tm="0">
                                          <p:val>
                                            <p:strVal val="#ppt_h"/>
                                          </p:val>
                                        </p:tav>
                                        <p:tav tm="100000">
                                          <p:val>
                                            <p:strVal val="#ppt_h"/>
                                          </p:val>
                                        </p:tav>
                                      </p:tavLst>
                                    </p:anim>
                                    <p:animEffect transition="in" filter="fade">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strVal val="#ppt_w*0.70"/>
                                          </p:val>
                                        </p:tav>
                                        <p:tav tm="100000">
                                          <p:val>
                                            <p:strVal val="#ppt_w"/>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animEffect transition="in" filter="fade">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strVal val="#ppt_w*0.70"/>
                                          </p:val>
                                        </p:tav>
                                        <p:tav tm="100000">
                                          <p:val>
                                            <p:strVal val="#ppt_w"/>
                                          </p:val>
                                        </p:tav>
                                      </p:tavLst>
                                    </p:anim>
                                    <p:anim calcmode="lin" valueType="num">
                                      <p:cBhvr>
                                        <p:cTn id="36" dur="1000" fill="hold"/>
                                        <p:tgtEl>
                                          <p:spTgt spid="11"/>
                                        </p:tgtEl>
                                        <p:attrNameLst>
                                          <p:attrName>ppt_h</p:attrName>
                                        </p:attrNameLst>
                                      </p:cBhvr>
                                      <p:tavLst>
                                        <p:tav tm="0">
                                          <p:val>
                                            <p:strVal val="#ppt_h"/>
                                          </p:val>
                                        </p:tav>
                                        <p:tav tm="100000">
                                          <p:val>
                                            <p:strVal val="#ppt_h"/>
                                          </p:val>
                                        </p:tav>
                                      </p:tavLst>
                                    </p:anim>
                                    <p:animEffect transition="in" filter="fade">
                                      <p:cBhvr>
                                        <p:cTn id="37" dur="1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ppt_w</p:attrName>
                                        </p:attrNameLst>
                                      </p:cBhvr>
                                      <p:tavLst>
                                        <p:tav tm="0">
                                          <p:val>
                                            <p:strVal val="#ppt_w*0.70"/>
                                          </p:val>
                                        </p:tav>
                                        <p:tav tm="100000">
                                          <p:val>
                                            <p:strVal val="#ppt_w"/>
                                          </p:val>
                                        </p:tav>
                                      </p:tavLst>
                                    </p:anim>
                                    <p:anim calcmode="lin" valueType="num">
                                      <p:cBhvr>
                                        <p:cTn id="43" dur="1000" fill="hold"/>
                                        <p:tgtEl>
                                          <p:spTgt spid="12"/>
                                        </p:tgtEl>
                                        <p:attrNameLst>
                                          <p:attrName>ppt_h</p:attrName>
                                        </p:attrNameLst>
                                      </p:cBhvr>
                                      <p:tavLst>
                                        <p:tav tm="0">
                                          <p:val>
                                            <p:strVal val="#ppt_h"/>
                                          </p:val>
                                        </p:tav>
                                        <p:tav tm="100000">
                                          <p:val>
                                            <p:strVal val="#ppt_h"/>
                                          </p:val>
                                        </p:tav>
                                      </p:tavLst>
                                    </p:anim>
                                    <p:animEffect transition="in" filter="fade">
                                      <p:cBhvr>
                                        <p:cTn id="4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14546" y="142852"/>
            <a:ext cx="6472254" cy="939784"/>
          </a:xfrm>
        </p:spPr>
        <p:txBody>
          <a:bodyPr/>
          <a:lstStyle/>
          <a:p>
            <a:r>
              <a:rPr lang="en-US" sz="4000"/>
              <a:t>The Difference</a:t>
            </a:r>
          </a:p>
        </p:txBody>
      </p:sp>
      <p:sp>
        <p:nvSpPr>
          <p:cNvPr id="4" name="Textplatzhalter 3"/>
          <p:cNvSpPr>
            <a:spLocks noGrp="1"/>
          </p:cNvSpPr>
          <p:nvPr>
            <p:ph type="body" idx="1"/>
          </p:nvPr>
        </p:nvSpPr>
        <p:spPr/>
        <p:txBody>
          <a:bodyPr>
            <a:normAutofit fontScale="92500"/>
          </a:bodyPr>
          <a:lstStyle/>
          <a:p>
            <a:r>
              <a:rPr lang="en-US" dirty="0"/>
              <a:t>God’s Way of Gospel Order</a:t>
            </a:r>
          </a:p>
        </p:txBody>
      </p:sp>
      <p:sp>
        <p:nvSpPr>
          <p:cNvPr id="5" name="Inhaltsplatzhalter 4"/>
          <p:cNvSpPr>
            <a:spLocks noGrp="1"/>
          </p:cNvSpPr>
          <p:nvPr>
            <p:ph sz="half" idx="2"/>
          </p:nvPr>
        </p:nvSpPr>
        <p:spPr>
          <a:xfrm>
            <a:off x="457200" y="2428867"/>
            <a:ext cx="4040188" cy="3697295"/>
          </a:xfrm>
        </p:spPr>
        <p:txBody>
          <a:bodyPr/>
          <a:lstStyle/>
          <a:p>
            <a:r>
              <a:rPr lang="en-US" dirty="0"/>
              <a:t>Order is founded on love to men</a:t>
            </a:r>
          </a:p>
          <a:p>
            <a:r>
              <a:rPr lang="en-US" dirty="0"/>
              <a:t>Is founded on the Word of God</a:t>
            </a:r>
          </a:p>
          <a:p>
            <a:r>
              <a:rPr lang="en-US" dirty="0"/>
              <a:t>Christ, the Son of God, is in the center</a:t>
            </a:r>
            <a:br>
              <a:rPr lang="en-US" dirty="0"/>
            </a:br>
            <a:endParaRPr lang="en-US" dirty="0"/>
          </a:p>
          <a:p>
            <a:r>
              <a:rPr lang="en-US" dirty="0"/>
              <a:t>Connects men with God</a:t>
            </a:r>
          </a:p>
        </p:txBody>
      </p:sp>
      <p:sp>
        <p:nvSpPr>
          <p:cNvPr id="6" name="Textplatzhalter 5"/>
          <p:cNvSpPr>
            <a:spLocks noGrp="1"/>
          </p:cNvSpPr>
          <p:nvPr>
            <p:ph type="body" sz="quarter" idx="3"/>
          </p:nvPr>
        </p:nvSpPr>
        <p:spPr/>
        <p:txBody>
          <a:bodyPr/>
          <a:lstStyle/>
          <a:p>
            <a:r>
              <a:rPr lang="en-US" dirty="0"/>
              <a:t>The Heathen Way</a:t>
            </a:r>
          </a:p>
        </p:txBody>
      </p:sp>
      <p:sp>
        <p:nvSpPr>
          <p:cNvPr id="7" name="Inhaltsplatzhalter 6"/>
          <p:cNvSpPr>
            <a:spLocks noGrp="1"/>
          </p:cNvSpPr>
          <p:nvPr>
            <p:ph sz="quarter" idx="4"/>
          </p:nvPr>
        </p:nvSpPr>
        <p:spPr>
          <a:xfrm>
            <a:off x="4645025" y="2428867"/>
            <a:ext cx="3927503" cy="3697295"/>
          </a:xfrm>
        </p:spPr>
        <p:txBody>
          <a:bodyPr/>
          <a:lstStyle/>
          <a:p>
            <a:r>
              <a:rPr lang="en-US" dirty="0"/>
              <a:t>Order is founded on my own advantage</a:t>
            </a:r>
          </a:p>
          <a:p>
            <a:r>
              <a:rPr lang="en-US" dirty="0"/>
              <a:t>Is founded on tradition and human will</a:t>
            </a:r>
          </a:p>
          <a:p>
            <a:r>
              <a:rPr lang="en-US" dirty="0"/>
              <a:t>Self </a:t>
            </a:r>
            <a:r>
              <a:rPr lang="en-US"/>
              <a:t>and my </a:t>
            </a:r>
            <a:r>
              <a:rPr lang="en-US" dirty="0"/>
              <a:t>own organization are in the center</a:t>
            </a:r>
          </a:p>
          <a:p>
            <a:r>
              <a:rPr lang="en-US" dirty="0"/>
              <a:t>Separates men from God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p:cTn id="14"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p:cTn id="21"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 calcmode="lin" valueType="num">
                                      <p:cBhvr>
                                        <p:cTn id="28" dur="1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29"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30" dur="1000"/>
                                        <p:tgtEl>
                                          <p:spTgt spid="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 calcmode="lin" valueType="num">
                                      <p:cBhvr>
                                        <p:cTn id="35"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36"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37" dur="1000"/>
                                        <p:tgtEl>
                                          <p:spTgt spid="5">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 calcmode="lin" valueType="num">
                                      <p:cBhvr>
                                        <p:cTn id="42" dur="1000" fill="hold"/>
                                        <p:tgtEl>
                                          <p:spTgt spid="7">
                                            <p:txEl>
                                              <p:pRg st="2" end="2"/>
                                            </p:txEl>
                                          </p:spTgt>
                                        </p:tgtEl>
                                        <p:attrNameLst>
                                          <p:attrName>ppt_w</p:attrName>
                                        </p:attrNameLst>
                                      </p:cBhvr>
                                      <p:tavLst>
                                        <p:tav tm="0">
                                          <p:val>
                                            <p:strVal val="#ppt_w*0.70"/>
                                          </p:val>
                                        </p:tav>
                                        <p:tav tm="100000">
                                          <p:val>
                                            <p:strVal val="#ppt_w"/>
                                          </p:val>
                                        </p:tav>
                                      </p:tavLst>
                                    </p:anim>
                                    <p:anim calcmode="lin" valueType="num">
                                      <p:cBhvr>
                                        <p:cTn id="43" dur="1000" fill="hold"/>
                                        <p:tgtEl>
                                          <p:spTgt spid="7">
                                            <p:txEl>
                                              <p:pRg st="2" end="2"/>
                                            </p:txEl>
                                          </p:spTgt>
                                        </p:tgtEl>
                                        <p:attrNameLst>
                                          <p:attrName>ppt_h</p:attrName>
                                        </p:attrNameLst>
                                      </p:cBhvr>
                                      <p:tavLst>
                                        <p:tav tm="0">
                                          <p:val>
                                            <p:strVal val="#ppt_h"/>
                                          </p:val>
                                        </p:tav>
                                        <p:tav tm="100000">
                                          <p:val>
                                            <p:strVal val="#ppt_h"/>
                                          </p:val>
                                        </p:tav>
                                      </p:tavLst>
                                    </p:anim>
                                    <p:animEffect transition="in" filter="fade">
                                      <p:cBhvr>
                                        <p:cTn id="44" dur="1000"/>
                                        <p:tgtEl>
                                          <p:spTgt spid="7">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anim calcmode="lin" valueType="num">
                                      <p:cBhvr>
                                        <p:cTn id="49"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50"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51" dur="1000"/>
                                        <p:tgtEl>
                                          <p:spTgt spid="5">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7">
                                            <p:txEl>
                                              <p:pRg st="3" end="3"/>
                                            </p:txEl>
                                          </p:spTgt>
                                        </p:tgtEl>
                                        <p:attrNameLst>
                                          <p:attrName>style.visibility</p:attrName>
                                        </p:attrNameLst>
                                      </p:cBhvr>
                                      <p:to>
                                        <p:strVal val="visible"/>
                                      </p:to>
                                    </p:set>
                                    <p:anim calcmode="lin" valueType="num">
                                      <p:cBhvr>
                                        <p:cTn id="56" dur="1000" fill="hold"/>
                                        <p:tgtEl>
                                          <p:spTgt spid="7">
                                            <p:txEl>
                                              <p:pRg st="3" end="3"/>
                                            </p:txEl>
                                          </p:spTgt>
                                        </p:tgtEl>
                                        <p:attrNameLst>
                                          <p:attrName>ppt_w</p:attrName>
                                        </p:attrNameLst>
                                      </p:cBhvr>
                                      <p:tavLst>
                                        <p:tav tm="0">
                                          <p:val>
                                            <p:strVal val="#ppt_w*0.70"/>
                                          </p:val>
                                        </p:tav>
                                        <p:tav tm="100000">
                                          <p:val>
                                            <p:strVal val="#ppt_w"/>
                                          </p:val>
                                        </p:tav>
                                      </p:tavLst>
                                    </p:anim>
                                    <p:anim calcmode="lin" valueType="num">
                                      <p:cBhvr>
                                        <p:cTn id="57" dur="1000" fill="hold"/>
                                        <p:tgtEl>
                                          <p:spTgt spid="7">
                                            <p:txEl>
                                              <p:pRg st="3" end="3"/>
                                            </p:txEl>
                                          </p:spTgt>
                                        </p:tgtEl>
                                        <p:attrNameLst>
                                          <p:attrName>ppt_h</p:attrName>
                                        </p:attrNameLst>
                                      </p:cBhvr>
                                      <p:tavLst>
                                        <p:tav tm="0">
                                          <p:val>
                                            <p:strVal val="#ppt_h"/>
                                          </p:val>
                                        </p:tav>
                                        <p:tav tm="100000">
                                          <p:val>
                                            <p:strVal val="#ppt_h"/>
                                          </p:val>
                                        </p:tav>
                                      </p:tavLst>
                                    </p:anim>
                                    <p:animEffect transition="in" filter="fade">
                                      <p:cBhvr>
                                        <p:cTn id="58" dur="1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4000"/>
              <a:t>Summary</a:t>
            </a:r>
          </a:p>
        </p:txBody>
      </p:sp>
      <p:sp>
        <p:nvSpPr>
          <p:cNvPr id="7" name="Inhaltsplatzhalter 6"/>
          <p:cNvSpPr>
            <a:spLocks noGrp="1"/>
          </p:cNvSpPr>
          <p:nvPr>
            <p:ph idx="1"/>
          </p:nvPr>
        </p:nvSpPr>
        <p:spPr>
          <a:xfrm>
            <a:off x="2209800" y="1785926"/>
            <a:ext cx="6705600" cy="4691074"/>
          </a:xfrm>
        </p:spPr>
        <p:txBody>
          <a:bodyPr/>
          <a:lstStyle/>
          <a:p>
            <a:r>
              <a:rPr lang="en-US" sz="2800" dirty="0"/>
              <a:t>God speaks to us through channels</a:t>
            </a:r>
          </a:p>
          <a:p>
            <a:r>
              <a:rPr lang="en-US" sz="2800" dirty="0"/>
              <a:t>He does this in order to come closer to us</a:t>
            </a:r>
          </a:p>
          <a:p>
            <a:r>
              <a:rPr lang="en-US" sz="2800" dirty="0"/>
              <a:t>The order of heathenism separates us from God</a:t>
            </a:r>
          </a:p>
          <a:p>
            <a:r>
              <a:rPr lang="en-US" sz="2800" dirty="0"/>
              <a:t>Our salvation depends upon our reception of God’s channels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 calcmode="lin" valueType="num">
                                      <p:cBhvr>
                                        <p:cTn id="14" dur="1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p:cTn id="21" dur="1000" fill="hold"/>
                                        <p:tgtEl>
                                          <p:spTgt spid="7">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7">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 calcmode="lin" valueType="num">
                                      <p:cBhvr>
                                        <p:cTn id="28" dur="1000" fill="hold"/>
                                        <p:tgtEl>
                                          <p:spTgt spid="7">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7">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Tasks</a:t>
            </a:r>
          </a:p>
        </p:txBody>
      </p:sp>
      <p:sp>
        <p:nvSpPr>
          <p:cNvPr id="3" name="Inhaltsplatzhalter 2"/>
          <p:cNvSpPr>
            <a:spLocks noGrp="1"/>
          </p:cNvSpPr>
          <p:nvPr>
            <p:ph idx="1"/>
          </p:nvPr>
        </p:nvSpPr>
        <p:spPr>
          <a:xfrm>
            <a:off x="2209800" y="1500174"/>
            <a:ext cx="6705600" cy="4976826"/>
          </a:xfrm>
        </p:spPr>
        <p:txBody>
          <a:bodyPr/>
          <a:lstStyle/>
          <a:p>
            <a:pPr marL="514350" indent="-514350">
              <a:buFont typeface="+mj-lt"/>
              <a:buAutoNum type="arabicPeriod"/>
            </a:pPr>
            <a:r>
              <a:rPr lang="en-US"/>
              <a:t>Why do people permit themselves to be misled by the heathen order? </a:t>
            </a:r>
          </a:p>
          <a:p>
            <a:pPr marL="514350" indent="-514350">
              <a:buFont typeface="+mj-lt"/>
              <a:buAutoNum type="arabicPeriod"/>
            </a:pPr>
            <a:r>
              <a:rPr lang="en-US"/>
              <a:t>Why does God always work through channels?</a:t>
            </a:r>
          </a:p>
          <a:p>
            <a:pPr marL="514350" indent="-514350">
              <a:buFont typeface="+mj-lt"/>
              <a:buAutoNum type="arabicPeriod"/>
            </a:pPr>
            <a:r>
              <a:rPr lang="en-US"/>
              <a:t>What does gospel order look like in practical life?</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stretch>
            <a:fillRect/>
          </a:stretch>
        </p:blipFill>
        <p:spPr bwMode="auto">
          <a:xfrm>
            <a:off x="2483768" y="1700808"/>
            <a:ext cx="6096000" cy="4200525"/>
          </a:xfrm>
          <a:prstGeom prst="rect">
            <a:avLst/>
          </a:prstGeom>
          <a:noFill/>
          <a:ln w="9525">
            <a:noFill/>
            <a:miter lim="800000"/>
            <a:headEnd/>
            <a:tailEnd/>
          </a:ln>
          <a:effec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stretch>
            <a:fillRect/>
          </a:stretch>
        </p:blipFill>
        <p:spPr bwMode="auto">
          <a:xfrm>
            <a:off x="2514600" y="1247775"/>
            <a:ext cx="6096000" cy="5200650"/>
          </a:xfrm>
          <a:prstGeom prst="rect">
            <a:avLst/>
          </a:prstGeom>
          <a:noFill/>
          <a:ln w="9525">
            <a:noFill/>
            <a:miter lim="800000"/>
            <a:headEnd/>
            <a:tailEnd/>
          </a:ln>
          <a:effec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stretch>
            <a:fillRect/>
          </a:stretch>
        </p:blipFill>
        <p:spPr bwMode="auto">
          <a:xfrm>
            <a:off x="2933700" y="1219200"/>
            <a:ext cx="5257800" cy="5257800"/>
          </a:xfrm>
          <a:prstGeom prst="rect">
            <a:avLst/>
          </a:prstGeom>
          <a:noFill/>
          <a:ln w="9525">
            <a:noFill/>
            <a:miter lim="800000"/>
            <a:headEnd/>
            <a:tailEnd/>
          </a:ln>
          <a:effec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1670" y="152400"/>
            <a:ext cx="6843730" cy="914400"/>
          </a:xfrm>
        </p:spPr>
        <p:txBody>
          <a:bodyPr/>
          <a:lstStyle/>
          <a:p>
            <a:r>
              <a:rPr lang="en-US" sz="4000" baseline="0" dirty="0"/>
              <a:t>How does God Speak to Us?</a:t>
            </a:r>
            <a:endParaRPr lang="en-US" sz="4000" dirty="0"/>
          </a:p>
        </p:txBody>
      </p:sp>
      <p:sp>
        <p:nvSpPr>
          <p:cNvPr id="3" name="Inhaltsplatzhalter 2"/>
          <p:cNvSpPr>
            <a:spLocks noGrp="1"/>
          </p:cNvSpPr>
          <p:nvPr>
            <p:ph idx="1"/>
          </p:nvPr>
        </p:nvSpPr>
        <p:spPr>
          <a:xfrm>
            <a:off x="1223986" y="2143116"/>
            <a:ext cx="6705600" cy="3905256"/>
          </a:xfrm>
        </p:spPr>
        <p:txBody>
          <a:bodyPr>
            <a:normAutofit/>
          </a:bodyPr>
          <a:lstStyle/>
          <a:p>
            <a:pPr marL="0" indent="0" algn="ctr">
              <a:buNone/>
            </a:pPr>
            <a:r>
              <a:rPr lang="en-US" dirty="0"/>
              <a:t>“God, who at various times and in various ways spoke in time past to the fathers by the prophets, has in these last days spoken to us by His Son</a:t>
            </a:r>
            <a:r>
              <a:rPr lang="en-US" baseline="0" dirty="0"/>
              <a:t>, …”</a:t>
            </a:r>
          </a:p>
          <a:p>
            <a:pPr marL="0" indent="0" algn="ctr">
              <a:buNone/>
            </a:pPr>
            <a:r>
              <a:rPr lang="en-US" i="1" baseline="0" dirty="0"/>
              <a:t>Hebrews</a:t>
            </a:r>
            <a:r>
              <a:rPr lang="en-US" baseline="0" dirty="0"/>
              <a:t> 1:1-3. </a:t>
            </a:r>
            <a:br>
              <a:rPr lang="en-US" baseline="0" dirty="0"/>
            </a:br>
            <a:endParaRPr lang="en-US" baseline="0" dirty="0"/>
          </a:p>
          <a:p>
            <a:pPr marL="0" indent="0" algn="ct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1670" y="152400"/>
            <a:ext cx="6843730" cy="914400"/>
          </a:xfrm>
        </p:spPr>
        <p:txBody>
          <a:bodyPr/>
          <a:lstStyle/>
          <a:p>
            <a:r>
              <a:rPr lang="en-US" sz="4000" dirty="0"/>
              <a:t>How does God Speak to Us?</a:t>
            </a:r>
          </a:p>
        </p:txBody>
      </p:sp>
      <p:sp>
        <p:nvSpPr>
          <p:cNvPr id="5" name="Inhaltsplatzhalter 4"/>
          <p:cNvSpPr>
            <a:spLocks noGrp="1"/>
          </p:cNvSpPr>
          <p:nvPr>
            <p:ph sz="half" idx="1"/>
          </p:nvPr>
        </p:nvSpPr>
        <p:spPr>
          <a:xfrm>
            <a:off x="428596" y="1428736"/>
            <a:ext cx="3929090" cy="5257800"/>
          </a:xfrm>
        </p:spPr>
        <p:txBody>
          <a:bodyPr>
            <a:normAutofit/>
          </a:bodyPr>
          <a:lstStyle/>
          <a:p>
            <a:r>
              <a:rPr lang="en-US" dirty="0"/>
              <a:t>Christ spoke to the prophets. </a:t>
            </a:r>
            <a:br>
              <a:rPr lang="en-US" dirty="0"/>
            </a:br>
            <a:r>
              <a:rPr lang="en-US" i="1" dirty="0"/>
              <a:t>1 Peter</a:t>
            </a:r>
            <a:r>
              <a:rPr lang="en-US" dirty="0"/>
              <a:t> 1:10, 11</a:t>
            </a:r>
          </a:p>
          <a:p>
            <a:r>
              <a:rPr lang="en-US" dirty="0"/>
              <a:t>The revelation came through Christ to the prophets.</a:t>
            </a:r>
            <a:br>
              <a:rPr lang="en-US" dirty="0"/>
            </a:br>
            <a:r>
              <a:rPr lang="en-US" i="1" dirty="0"/>
              <a:t>Revelation</a:t>
            </a:r>
            <a:r>
              <a:rPr lang="en-US" dirty="0"/>
              <a:t> 1:1</a:t>
            </a:r>
          </a:p>
          <a:p>
            <a:r>
              <a:rPr lang="en-US" dirty="0"/>
              <a:t>Christ is the word of God.</a:t>
            </a:r>
            <a:br>
              <a:rPr lang="en-US" dirty="0"/>
            </a:br>
            <a:r>
              <a:rPr lang="en-US" i="1" dirty="0"/>
              <a:t>John</a:t>
            </a:r>
            <a:r>
              <a:rPr lang="en-US" dirty="0"/>
              <a:t> 1:1-4</a:t>
            </a:r>
          </a:p>
        </p:txBody>
      </p:sp>
      <p:sp>
        <p:nvSpPr>
          <p:cNvPr id="6" name="Inhaltsplatzhalter 5"/>
          <p:cNvSpPr>
            <a:spLocks noGrp="1"/>
          </p:cNvSpPr>
          <p:nvPr>
            <p:ph sz="half" idx="2"/>
          </p:nvPr>
        </p:nvSpPr>
        <p:spPr>
          <a:xfrm>
            <a:off x="4714876" y="1428736"/>
            <a:ext cx="4038600" cy="542916"/>
          </a:xfrm>
        </p:spPr>
        <p:txBody>
          <a:bodyPr>
            <a:normAutofit/>
          </a:bodyPr>
          <a:lstStyle/>
          <a:p>
            <a:pPr algn="ctr">
              <a:buNone/>
            </a:pPr>
            <a:r>
              <a:rPr lang="en-US" dirty="0"/>
              <a:t>The Line of Revelation</a:t>
            </a:r>
          </a:p>
        </p:txBody>
      </p:sp>
      <p:sp>
        <p:nvSpPr>
          <p:cNvPr id="7" name="Legende mit Pfeil nach unten 6"/>
          <p:cNvSpPr/>
          <p:nvPr/>
        </p:nvSpPr>
        <p:spPr>
          <a:xfrm>
            <a:off x="5484011" y="2143116"/>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God</a:t>
            </a:r>
          </a:p>
        </p:txBody>
      </p:sp>
      <p:sp>
        <p:nvSpPr>
          <p:cNvPr id="8" name="Legende mit Pfeil nach unten 7"/>
          <p:cNvSpPr/>
          <p:nvPr/>
        </p:nvSpPr>
        <p:spPr>
          <a:xfrm>
            <a:off x="5484011" y="3357562"/>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Christ</a:t>
            </a:r>
          </a:p>
        </p:txBody>
      </p:sp>
      <p:sp>
        <p:nvSpPr>
          <p:cNvPr id="9" name="Rechteck 8"/>
          <p:cNvSpPr/>
          <p:nvPr/>
        </p:nvSpPr>
        <p:spPr>
          <a:xfrm>
            <a:off x="5484011" y="5786454"/>
            <a:ext cx="250033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Us</a:t>
            </a:r>
          </a:p>
        </p:txBody>
      </p:sp>
      <p:sp>
        <p:nvSpPr>
          <p:cNvPr id="10" name="Legende mit Pfeil nach unten 9"/>
          <p:cNvSpPr/>
          <p:nvPr/>
        </p:nvSpPr>
        <p:spPr>
          <a:xfrm>
            <a:off x="5484011" y="4572008"/>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Prophets</a:t>
            </a:r>
          </a:p>
        </p:txBody>
      </p:sp>
      <p:sp>
        <p:nvSpPr>
          <p:cNvPr id="11" name="Geschweifte Klammer links 10"/>
          <p:cNvSpPr/>
          <p:nvPr/>
        </p:nvSpPr>
        <p:spPr>
          <a:xfrm>
            <a:off x="5072066" y="4572008"/>
            <a:ext cx="214314" cy="19288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p:cTn id="28"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29"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30" dur="1000"/>
                                        <p:tgtEl>
                                          <p:spTgt spid="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strVal val="#ppt_w*0.70"/>
                                          </p:val>
                                        </p:tav>
                                        <p:tav tm="100000">
                                          <p:val>
                                            <p:strVal val="#ppt_w"/>
                                          </p:val>
                                        </p:tav>
                                      </p:tavLst>
                                    </p:anim>
                                    <p:anim calcmode="lin" valueType="num">
                                      <p:cBhvr>
                                        <p:cTn id="36" dur="1000" fill="hold"/>
                                        <p:tgtEl>
                                          <p:spTgt spid="7"/>
                                        </p:tgtEl>
                                        <p:attrNameLst>
                                          <p:attrName>ppt_h</p:attrName>
                                        </p:attrNameLst>
                                      </p:cBhvr>
                                      <p:tavLst>
                                        <p:tav tm="0">
                                          <p:val>
                                            <p:strVal val="#ppt_h"/>
                                          </p:val>
                                        </p:tav>
                                        <p:tav tm="100000">
                                          <p:val>
                                            <p:strVal val="#ppt_h"/>
                                          </p:val>
                                        </p:tav>
                                      </p:tavLst>
                                    </p:anim>
                                    <p:animEffect transition="in" filter="fade">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strVal val="#ppt_w*0.70"/>
                                          </p:val>
                                        </p:tav>
                                        <p:tav tm="100000">
                                          <p:val>
                                            <p:strVal val="#ppt_w"/>
                                          </p:val>
                                        </p:tav>
                                      </p:tavLst>
                                    </p:anim>
                                    <p:anim calcmode="lin" valueType="num">
                                      <p:cBhvr>
                                        <p:cTn id="43" dur="1000" fill="hold"/>
                                        <p:tgtEl>
                                          <p:spTgt spid="8"/>
                                        </p:tgtEl>
                                        <p:attrNameLst>
                                          <p:attrName>ppt_h</p:attrName>
                                        </p:attrNameLst>
                                      </p:cBhvr>
                                      <p:tavLst>
                                        <p:tav tm="0">
                                          <p:val>
                                            <p:strVal val="#ppt_h"/>
                                          </p:val>
                                        </p:tav>
                                        <p:tav tm="100000">
                                          <p:val>
                                            <p:strVal val="#ppt_h"/>
                                          </p:val>
                                        </p:tav>
                                      </p:tavLst>
                                    </p:anim>
                                    <p:animEffect transition="in" filter="fade">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strVal val="#ppt_w*0.70"/>
                                          </p:val>
                                        </p:tav>
                                        <p:tav tm="100000">
                                          <p:val>
                                            <p:strVal val="#ppt_w"/>
                                          </p:val>
                                        </p:tav>
                                      </p:tavLst>
                                    </p:anim>
                                    <p:anim calcmode="lin" valueType="num">
                                      <p:cBhvr>
                                        <p:cTn id="50" dur="1000" fill="hold"/>
                                        <p:tgtEl>
                                          <p:spTgt spid="10"/>
                                        </p:tgtEl>
                                        <p:attrNameLst>
                                          <p:attrName>ppt_h</p:attrName>
                                        </p:attrNameLst>
                                      </p:cBhvr>
                                      <p:tavLst>
                                        <p:tav tm="0">
                                          <p:val>
                                            <p:strVal val="#ppt_h"/>
                                          </p:val>
                                        </p:tav>
                                        <p:tav tm="100000">
                                          <p:val>
                                            <p:strVal val="#ppt_h"/>
                                          </p:val>
                                        </p:tav>
                                      </p:tavLst>
                                    </p:anim>
                                    <p:animEffect transition="in" filter="fade">
                                      <p:cBhvr>
                                        <p:cTn id="51" dur="1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1000" fill="hold"/>
                                        <p:tgtEl>
                                          <p:spTgt spid="9"/>
                                        </p:tgtEl>
                                        <p:attrNameLst>
                                          <p:attrName>ppt_w</p:attrName>
                                        </p:attrNameLst>
                                      </p:cBhvr>
                                      <p:tavLst>
                                        <p:tav tm="0">
                                          <p:val>
                                            <p:strVal val="#ppt_w*0.70"/>
                                          </p:val>
                                        </p:tav>
                                        <p:tav tm="100000">
                                          <p:val>
                                            <p:strVal val="#ppt_w"/>
                                          </p:val>
                                        </p:tav>
                                      </p:tavLst>
                                    </p:anim>
                                    <p:anim calcmode="lin" valueType="num">
                                      <p:cBhvr>
                                        <p:cTn id="57" dur="1000" fill="hold"/>
                                        <p:tgtEl>
                                          <p:spTgt spid="9"/>
                                        </p:tgtEl>
                                        <p:attrNameLst>
                                          <p:attrName>ppt_h</p:attrName>
                                        </p:attrNameLst>
                                      </p:cBhvr>
                                      <p:tavLst>
                                        <p:tav tm="0">
                                          <p:val>
                                            <p:strVal val="#ppt_h"/>
                                          </p:val>
                                        </p:tav>
                                        <p:tav tm="100000">
                                          <p:val>
                                            <p:strVal val="#ppt_h"/>
                                          </p:val>
                                        </p:tav>
                                      </p:tavLst>
                                    </p:anim>
                                    <p:animEffect transition="in" filter="fade">
                                      <p:cBhvr>
                                        <p:cTn id="58" dur="1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1000" fill="hold"/>
                                        <p:tgtEl>
                                          <p:spTgt spid="11"/>
                                        </p:tgtEl>
                                        <p:attrNameLst>
                                          <p:attrName>ppt_w</p:attrName>
                                        </p:attrNameLst>
                                      </p:cBhvr>
                                      <p:tavLst>
                                        <p:tav tm="0">
                                          <p:val>
                                            <p:strVal val="#ppt_w*0.70"/>
                                          </p:val>
                                        </p:tav>
                                        <p:tav tm="100000">
                                          <p:val>
                                            <p:strVal val="#ppt_w"/>
                                          </p:val>
                                        </p:tav>
                                      </p:tavLst>
                                    </p:anim>
                                    <p:anim calcmode="lin" valueType="num">
                                      <p:cBhvr>
                                        <p:cTn id="64" dur="1000" fill="hold"/>
                                        <p:tgtEl>
                                          <p:spTgt spid="11"/>
                                        </p:tgtEl>
                                        <p:attrNameLst>
                                          <p:attrName>ppt_h</p:attrName>
                                        </p:attrNameLst>
                                      </p:cBhvr>
                                      <p:tavLst>
                                        <p:tav tm="0">
                                          <p:val>
                                            <p:strVal val="#ppt_h"/>
                                          </p:val>
                                        </p:tav>
                                        <p:tav tm="100000">
                                          <p:val>
                                            <p:strVal val="#ppt_h"/>
                                          </p:val>
                                        </p:tav>
                                      </p:tavLst>
                                    </p:anim>
                                    <p:animEffect transition="in" filter="fade">
                                      <p:cBhvr>
                                        <p:cTn id="6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animBg="1"/>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a:t>Christ Steps to the End of the Line</a:t>
            </a:r>
          </a:p>
        </p:txBody>
      </p:sp>
      <p:sp>
        <p:nvSpPr>
          <p:cNvPr id="3" name="Textfeld 2"/>
          <p:cNvSpPr txBox="1"/>
          <p:nvPr/>
        </p:nvSpPr>
        <p:spPr>
          <a:xfrm>
            <a:off x="5572132" y="1643050"/>
            <a:ext cx="2643206" cy="461665"/>
          </a:xfrm>
          <a:prstGeom prst="rect">
            <a:avLst/>
          </a:prstGeom>
          <a:noFill/>
        </p:spPr>
        <p:txBody>
          <a:bodyPr wrap="square" rtlCol="0">
            <a:spAutoFit/>
          </a:bodyPr>
          <a:lstStyle/>
          <a:p>
            <a:pPr algn="ctr"/>
            <a:r>
              <a:rPr lang="en-US" sz="2400" i="1" baseline="0" dirty="0"/>
              <a:t>John</a:t>
            </a:r>
            <a:r>
              <a:rPr lang="en-US" sz="2400" dirty="0"/>
              <a:t> 1:14</a:t>
            </a:r>
            <a:endParaRPr lang="en-US" sz="2400" baseline="0" dirty="0"/>
          </a:p>
        </p:txBody>
      </p:sp>
      <p:sp>
        <p:nvSpPr>
          <p:cNvPr id="4" name="Legende mit Pfeil nach unten 3"/>
          <p:cNvSpPr/>
          <p:nvPr/>
        </p:nvSpPr>
        <p:spPr>
          <a:xfrm>
            <a:off x="857224" y="2071678"/>
            <a:ext cx="285752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God</a:t>
            </a:r>
          </a:p>
        </p:txBody>
      </p:sp>
      <p:sp>
        <p:nvSpPr>
          <p:cNvPr id="5" name="Legende mit Pfeil nach unten 4"/>
          <p:cNvSpPr/>
          <p:nvPr/>
        </p:nvSpPr>
        <p:spPr>
          <a:xfrm>
            <a:off x="857224" y="3309937"/>
            <a:ext cx="285752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en-US" sz="2800" dirty="0"/>
              <a:t>Angels</a:t>
            </a:r>
          </a:p>
        </p:txBody>
      </p:sp>
      <p:sp>
        <p:nvSpPr>
          <p:cNvPr id="6" name="Rechteck 5"/>
          <p:cNvSpPr/>
          <p:nvPr/>
        </p:nvSpPr>
        <p:spPr>
          <a:xfrm>
            <a:off x="857224" y="5786454"/>
            <a:ext cx="285752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Jesus and us</a:t>
            </a:r>
          </a:p>
        </p:txBody>
      </p:sp>
      <p:sp>
        <p:nvSpPr>
          <p:cNvPr id="7" name="Legende mit Pfeil nach unten 6"/>
          <p:cNvSpPr/>
          <p:nvPr/>
        </p:nvSpPr>
        <p:spPr>
          <a:xfrm>
            <a:off x="857224" y="4548196"/>
            <a:ext cx="285752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Prophets</a:t>
            </a:r>
          </a:p>
        </p:txBody>
      </p:sp>
      <p:sp>
        <p:nvSpPr>
          <p:cNvPr id="8" name="Legende mit Pfeil nach unten 7"/>
          <p:cNvSpPr/>
          <p:nvPr/>
        </p:nvSpPr>
        <p:spPr>
          <a:xfrm>
            <a:off x="5643570" y="2928934"/>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God</a:t>
            </a:r>
          </a:p>
        </p:txBody>
      </p:sp>
      <p:sp>
        <p:nvSpPr>
          <p:cNvPr id="10" name="Rechteck 9"/>
          <p:cNvSpPr/>
          <p:nvPr/>
        </p:nvSpPr>
        <p:spPr>
          <a:xfrm>
            <a:off x="5643570" y="5429264"/>
            <a:ext cx="250033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Us</a:t>
            </a:r>
          </a:p>
        </p:txBody>
      </p:sp>
      <p:sp>
        <p:nvSpPr>
          <p:cNvPr id="11" name="Legende mit Pfeil nach unten 10"/>
          <p:cNvSpPr/>
          <p:nvPr/>
        </p:nvSpPr>
        <p:spPr>
          <a:xfrm>
            <a:off x="5643570" y="4179099"/>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The Son</a:t>
            </a:r>
          </a:p>
        </p:txBody>
      </p:sp>
      <p:sp>
        <p:nvSpPr>
          <p:cNvPr id="12" name="Textfeld 11"/>
          <p:cNvSpPr txBox="1"/>
          <p:nvPr/>
        </p:nvSpPr>
        <p:spPr>
          <a:xfrm>
            <a:off x="1178694" y="1285860"/>
            <a:ext cx="2321735" cy="461665"/>
          </a:xfrm>
          <a:prstGeom prst="rect">
            <a:avLst/>
          </a:prstGeom>
          <a:noFill/>
        </p:spPr>
        <p:txBody>
          <a:bodyPr wrap="square" rtlCol="0">
            <a:spAutoFit/>
          </a:bodyPr>
          <a:lstStyle/>
          <a:p>
            <a:pPr algn="just"/>
            <a:r>
              <a:rPr lang="en-US" sz="2400" i="1" dirty="0"/>
              <a:t>Hebrews</a:t>
            </a:r>
            <a:r>
              <a:rPr lang="en-US" sz="2400" dirty="0"/>
              <a:t> 5:7, 8</a:t>
            </a:r>
          </a:p>
        </p:txBody>
      </p:sp>
      <p:sp>
        <p:nvSpPr>
          <p:cNvPr id="13" name="Textfeld 12"/>
          <p:cNvSpPr txBox="1"/>
          <p:nvPr/>
        </p:nvSpPr>
        <p:spPr>
          <a:xfrm>
            <a:off x="5500694" y="2214554"/>
            <a:ext cx="2786082" cy="461665"/>
          </a:xfrm>
          <a:prstGeom prst="rect">
            <a:avLst/>
          </a:prstGeom>
          <a:noFill/>
        </p:spPr>
        <p:txBody>
          <a:bodyPr wrap="square" rtlCol="0">
            <a:spAutoFit/>
          </a:bodyPr>
          <a:lstStyle/>
          <a:p>
            <a:pPr algn="ctr"/>
            <a:r>
              <a:rPr lang="en-US" sz="2400" i="1" dirty="0"/>
              <a:t>Hebrews</a:t>
            </a:r>
            <a:r>
              <a:rPr lang="en-US" sz="2400" dirty="0"/>
              <a:t> 1:1-4</a:t>
            </a:r>
          </a:p>
        </p:txBody>
      </p:sp>
      <p:sp>
        <p:nvSpPr>
          <p:cNvPr id="14" name="Geschweifte Klammer links 13"/>
          <p:cNvSpPr/>
          <p:nvPr/>
        </p:nvSpPr>
        <p:spPr>
          <a:xfrm>
            <a:off x="5253042" y="4202118"/>
            <a:ext cx="214314" cy="19288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Geschweifte Klammer links 14"/>
          <p:cNvSpPr/>
          <p:nvPr/>
        </p:nvSpPr>
        <p:spPr>
          <a:xfrm flipH="1">
            <a:off x="8269314" y="2967034"/>
            <a:ext cx="214314" cy="19288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strVal val="#ppt_w*0.70"/>
                                          </p:val>
                                        </p:tav>
                                        <p:tav tm="100000">
                                          <p:val>
                                            <p:strVal val="#ppt_w"/>
                                          </p:val>
                                        </p:tav>
                                      </p:tavLst>
                                    </p:anim>
                                    <p:anim calcmode="lin" valueType="num">
                                      <p:cBhvr>
                                        <p:cTn id="25" dur="1000" fill="hold"/>
                                        <p:tgtEl>
                                          <p:spTgt spid="7"/>
                                        </p:tgtEl>
                                        <p:attrNameLst>
                                          <p:attrName>ppt_h</p:attrName>
                                        </p:attrNameLst>
                                      </p:cBhvr>
                                      <p:tavLst>
                                        <p:tav tm="0">
                                          <p:val>
                                            <p:strVal val="#ppt_h"/>
                                          </p:val>
                                        </p:tav>
                                        <p:tav tm="100000">
                                          <p:val>
                                            <p:strVal val="#ppt_h"/>
                                          </p:val>
                                        </p:tav>
                                      </p:tavLst>
                                    </p:anim>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strVal val="#ppt_w*0.70"/>
                                          </p:val>
                                        </p:tav>
                                        <p:tav tm="100000">
                                          <p:val>
                                            <p:strVal val="#ppt_w"/>
                                          </p:val>
                                        </p:tav>
                                      </p:tavLst>
                                    </p:anim>
                                    <p:anim calcmode="lin" valueType="num">
                                      <p:cBhvr>
                                        <p:cTn id="32" dur="1000" fill="hold"/>
                                        <p:tgtEl>
                                          <p:spTgt spid="6"/>
                                        </p:tgtEl>
                                        <p:attrNameLst>
                                          <p:attrName>ppt_h</p:attrName>
                                        </p:attrNameLst>
                                      </p:cBhvr>
                                      <p:tavLst>
                                        <p:tav tm="0">
                                          <p:val>
                                            <p:strVal val="#ppt_h"/>
                                          </p:val>
                                        </p:tav>
                                        <p:tav tm="100000">
                                          <p:val>
                                            <p:strVal val="#ppt_h"/>
                                          </p:val>
                                        </p:tav>
                                      </p:tavLst>
                                    </p:anim>
                                    <p:animEffect transition="in" filter="fade">
                                      <p:cBhvr>
                                        <p:cTn id="33" dur="1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strVal val="#ppt_w*0.70"/>
                                          </p:val>
                                        </p:tav>
                                        <p:tav tm="100000">
                                          <p:val>
                                            <p:strVal val="#ppt_w"/>
                                          </p:val>
                                        </p:tav>
                                      </p:tavLst>
                                    </p:anim>
                                    <p:anim calcmode="lin" valueType="num">
                                      <p:cBhvr>
                                        <p:cTn id="39" dur="1000" fill="hold"/>
                                        <p:tgtEl>
                                          <p:spTgt spid="8"/>
                                        </p:tgtEl>
                                        <p:attrNameLst>
                                          <p:attrName>ppt_h</p:attrName>
                                        </p:attrNameLst>
                                      </p:cBhvr>
                                      <p:tavLst>
                                        <p:tav tm="0">
                                          <p:val>
                                            <p:strVal val="#ppt_h"/>
                                          </p:val>
                                        </p:tav>
                                        <p:tav tm="100000">
                                          <p:val>
                                            <p:strVal val="#ppt_h"/>
                                          </p:val>
                                        </p:tav>
                                      </p:tavLst>
                                    </p:anim>
                                    <p:animEffect transition="in" filter="fade">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1000" fill="hold"/>
                                        <p:tgtEl>
                                          <p:spTgt spid="11"/>
                                        </p:tgtEl>
                                        <p:attrNameLst>
                                          <p:attrName>ppt_w</p:attrName>
                                        </p:attrNameLst>
                                      </p:cBhvr>
                                      <p:tavLst>
                                        <p:tav tm="0">
                                          <p:val>
                                            <p:strVal val="#ppt_w*0.70"/>
                                          </p:val>
                                        </p:tav>
                                        <p:tav tm="100000">
                                          <p:val>
                                            <p:strVal val="#ppt_w"/>
                                          </p:val>
                                        </p:tav>
                                      </p:tavLst>
                                    </p:anim>
                                    <p:anim calcmode="lin" valueType="num">
                                      <p:cBhvr>
                                        <p:cTn id="46" dur="1000" fill="hold"/>
                                        <p:tgtEl>
                                          <p:spTgt spid="11"/>
                                        </p:tgtEl>
                                        <p:attrNameLst>
                                          <p:attrName>ppt_h</p:attrName>
                                        </p:attrNameLst>
                                      </p:cBhvr>
                                      <p:tavLst>
                                        <p:tav tm="0">
                                          <p:val>
                                            <p:strVal val="#ppt_h"/>
                                          </p:val>
                                        </p:tav>
                                        <p:tav tm="100000">
                                          <p:val>
                                            <p:strVal val="#ppt_h"/>
                                          </p:val>
                                        </p:tav>
                                      </p:tavLst>
                                    </p:anim>
                                    <p:animEffect transition="in" filter="fade">
                                      <p:cBhvr>
                                        <p:cTn id="47" dur="1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1000" fill="hold"/>
                                        <p:tgtEl>
                                          <p:spTgt spid="10"/>
                                        </p:tgtEl>
                                        <p:attrNameLst>
                                          <p:attrName>ppt_w</p:attrName>
                                        </p:attrNameLst>
                                      </p:cBhvr>
                                      <p:tavLst>
                                        <p:tav tm="0">
                                          <p:val>
                                            <p:strVal val="#ppt_w*0.70"/>
                                          </p:val>
                                        </p:tav>
                                        <p:tav tm="100000">
                                          <p:val>
                                            <p:strVal val="#ppt_w"/>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animEffect transition="in" filter="fade">
                                      <p:cBhvr>
                                        <p:cTn id="54" dur="10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1000" fill="hold"/>
                                        <p:tgtEl>
                                          <p:spTgt spid="14"/>
                                        </p:tgtEl>
                                        <p:attrNameLst>
                                          <p:attrName>ppt_w</p:attrName>
                                        </p:attrNameLst>
                                      </p:cBhvr>
                                      <p:tavLst>
                                        <p:tav tm="0">
                                          <p:val>
                                            <p:strVal val="#ppt_w*0.70"/>
                                          </p:val>
                                        </p:tav>
                                        <p:tav tm="100000">
                                          <p:val>
                                            <p:strVal val="#ppt_w"/>
                                          </p:val>
                                        </p:tav>
                                      </p:tavLst>
                                    </p:anim>
                                    <p:anim calcmode="lin" valueType="num">
                                      <p:cBhvr>
                                        <p:cTn id="60" dur="1000" fill="hold"/>
                                        <p:tgtEl>
                                          <p:spTgt spid="14"/>
                                        </p:tgtEl>
                                        <p:attrNameLst>
                                          <p:attrName>ppt_h</p:attrName>
                                        </p:attrNameLst>
                                      </p:cBhvr>
                                      <p:tavLst>
                                        <p:tav tm="0">
                                          <p:val>
                                            <p:strVal val="#ppt_h"/>
                                          </p:val>
                                        </p:tav>
                                        <p:tav tm="100000">
                                          <p:val>
                                            <p:strVal val="#ppt_h"/>
                                          </p:val>
                                        </p:tav>
                                      </p:tavLst>
                                    </p:anim>
                                    <p:animEffect transition="in" filter="fade">
                                      <p:cBhvr>
                                        <p:cTn id="61" dur="1000"/>
                                        <p:tgtEl>
                                          <p:spTgt spid="14"/>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3"/>
                                        </p:tgtEl>
                                        <p:attrNameLst>
                                          <p:attrName>style.visibility</p:attrName>
                                        </p:attrNameLst>
                                      </p:cBhvr>
                                      <p:to>
                                        <p:strVal val="visible"/>
                                      </p:to>
                                    </p:set>
                                    <p:anim calcmode="lin" valueType="num">
                                      <p:cBhvr>
                                        <p:cTn id="64" dur="1000" fill="hold"/>
                                        <p:tgtEl>
                                          <p:spTgt spid="3"/>
                                        </p:tgtEl>
                                        <p:attrNameLst>
                                          <p:attrName>ppt_w</p:attrName>
                                        </p:attrNameLst>
                                      </p:cBhvr>
                                      <p:tavLst>
                                        <p:tav tm="0">
                                          <p:val>
                                            <p:strVal val="#ppt_w*0.70"/>
                                          </p:val>
                                        </p:tav>
                                        <p:tav tm="100000">
                                          <p:val>
                                            <p:strVal val="#ppt_w"/>
                                          </p:val>
                                        </p:tav>
                                      </p:tavLst>
                                    </p:anim>
                                    <p:anim calcmode="lin" valueType="num">
                                      <p:cBhvr>
                                        <p:cTn id="65" dur="1000" fill="hold"/>
                                        <p:tgtEl>
                                          <p:spTgt spid="3"/>
                                        </p:tgtEl>
                                        <p:attrNameLst>
                                          <p:attrName>ppt_h</p:attrName>
                                        </p:attrNameLst>
                                      </p:cBhvr>
                                      <p:tavLst>
                                        <p:tav tm="0">
                                          <p:val>
                                            <p:strVal val="#ppt_h"/>
                                          </p:val>
                                        </p:tav>
                                        <p:tav tm="100000">
                                          <p:val>
                                            <p:strVal val="#ppt_h"/>
                                          </p:val>
                                        </p:tav>
                                      </p:tavLst>
                                    </p:anim>
                                    <p:animEffect transition="in" filter="fade">
                                      <p:cBhvr>
                                        <p:cTn id="66" dur="1000"/>
                                        <p:tgtEl>
                                          <p:spTgt spid="3"/>
                                        </p:tgtEl>
                                      </p:cBhvr>
                                    </p:animEffect>
                                  </p:childTnLst>
                                </p:cTn>
                              </p:par>
                            </p:childTnLst>
                          </p:cTn>
                        </p:par>
                      </p:childTnLst>
                    </p:cTn>
                  </p:par>
                  <p:par>
                    <p:cTn id="67" fill="hold">
                      <p:stCondLst>
                        <p:cond delay="indefinite"/>
                      </p:stCondLst>
                      <p:childTnLst>
                        <p:par>
                          <p:cTn id="68" fill="hold">
                            <p:stCondLst>
                              <p:cond delay="0"/>
                            </p:stCondLst>
                            <p:childTnLst>
                              <p:par>
                                <p:cTn id="69" presetID="55"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1000" fill="hold"/>
                                        <p:tgtEl>
                                          <p:spTgt spid="15"/>
                                        </p:tgtEl>
                                        <p:attrNameLst>
                                          <p:attrName>ppt_w</p:attrName>
                                        </p:attrNameLst>
                                      </p:cBhvr>
                                      <p:tavLst>
                                        <p:tav tm="0">
                                          <p:val>
                                            <p:strVal val="#ppt_w*0.70"/>
                                          </p:val>
                                        </p:tav>
                                        <p:tav tm="100000">
                                          <p:val>
                                            <p:strVal val="#ppt_w"/>
                                          </p:val>
                                        </p:tav>
                                      </p:tavLst>
                                    </p:anim>
                                    <p:anim calcmode="lin" valueType="num">
                                      <p:cBhvr>
                                        <p:cTn id="72" dur="1000" fill="hold"/>
                                        <p:tgtEl>
                                          <p:spTgt spid="15"/>
                                        </p:tgtEl>
                                        <p:attrNameLst>
                                          <p:attrName>ppt_h</p:attrName>
                                        </p:attrNameLst>
                                      </p:cBhvr>
                                      <p:tavLst>
                                        <p:tav tm="0">
                                          <p:val>
                                            <p:strVal val="#ppt_h"/>
                                          </p:val>
                                        </p:tav>
                                        <p:tav tm="100000">
                                          <p:val>
                                            <p:strVal val="#ppt_h"/>
                                          </p:val>
                                        </p:tav>
                                      </p:tavLst>
                                    </p:anim>
                                    <p:animEffect transition="in" filter="fade">
                                      <p:cBhvr>
                                        <p:cTn id="73" dur="1000"/>
                                        <p:tgtEl>
                                          <p:spTgt spid="15"/>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1000" fill="hold"/>
                                        <p:tgtEl>
                                          <p:spTgt spid="13"/>
                                        </p:tgtEl>
                                        <p:attrNameLst>
                                          <p:attrName>ppt_w</p:attrName>
                                        </p:attrNameLst>
                                      </p:cBhvr>
                                      <p:tavLst>
                                        <p:tav tm="0">
                                          <p:val>
                                            <p:strVal val="#ppt_w*0.70"/>
                                          </p:val>
                                        </p:tav>
                                        <p:tav tm="100000">
                                          <p:val>
                                            <p:strVal val="#ppt_w"/>
                                          </p:val>
                                        </p:tav>
                                      </p:tavLst>
                                    </p:anim>
                                    <p:anim calcmode="lin" valueType="num">
                                      <p:cBhvr>
                                        <p:cTn id="77" dur="1000" fill="hold"/>
                                        <p:tgtEl>
                                          <p:spTgt spid="13"/>
                                        </p:tgtEl>
                                        <p:attrNameLst>
                                          <p:attrName>ppt_h</p:attrName>
                                        </p:attrNameLst>
                                      </p:cBhvr>
                                      <p:tavLst>
                                        <p:tav tm="0">
                                          <p:val>
                                            <p:strVal val="#ppt_h"/>
                                          </p:val>
                                        </p:tav>
                                        <p:tav tm="100000">
                                          <p:val>
                                            <p:strVal val="#ppt_h"/>
                                          </p:val>
                                        </p:tav>
                                      </p:tavLst>
                                    </p:anim>
                                    <p:animEffect transition="in" filter="fade">
                                      <p:cBhvr>
                                        <p:cTn id="7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10" grpId="0" animBg="1"/>
      <p:bldP spid="11" grpId="0" animBg="1"/>
      <p:bldP spid="12" grpId="0"/>
      <p:bldP spid="13" grpId="0"/>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a:t>Why does God use a Channel?</a:t>
            </a:r>
          </a:p>
        </p:txBody>
      </p:sp>
      <p:sp>
        <p:nvSpPr>
          <p:cNvPr id="3" name="Inhaltsplatzhalter 2"/>
          <p:cNvSpPr>
            <a:spLocks noGrp="1"/>
          </p:cNvSpPr>
          <p:nvPr>
            <p:ph idx="1"/>
          </p:nvPr>
        </p:nvSpPr>
        <p:spPr>
          <a:xfrm>
            <a:off x="2357422" y="1219200"/>
            <a:ext cx="6786578" cy="4495816"/>
          </a:xfrm>
        </p:spPr>
        <p:txBody>
          <a:bodyPr>
            <a:noAutofit/>
          </a:bodyPr>
          <a:lstStyle/>
          <a:p>
            <a:r>
              <a:rPr lang="en-US" sz="2400" dirty="0"/>
              <a:t>For lack of time? </a:t>
            </a:r>
          </a:p>
          <a:p>
            <a:pPr lvl="1">
              <a:buNone/>
            </a:pPr>
            <a:r>
              <a:rPr lang="en-US" sz="2000" i="1" dirty="0"/>
              <a:t>Psalm</a:t>
            </a:r>
            <a:r>
              <a:rPr lang="en-US" sz="2000" dirty="0"/>
              <a:t> 31:15</a:t>
            </a:r>
          </a:p>
          <a:p>
            <a:r>
              <a:rPr lang="en-US" sz="2400" dirty="0"/>
              <a:t>Because He is too superior? </a:t>
            </a:r>
          </a:p>
          <a:p>
            <a:pPr lvl="1">
              <a:buNone/>
            </a:pPr>
            <a:r>
              <a:rPr lang="en-US" sz="2000" i="1" dirty="0"/>
              <a:t>Acts </a:t>
            </a:r>
            <a:r>
              <a:rPr lang="en-US" sz="2000" dirty="0"/>
              <a:t>17:27</a:t>
            </a:r>
          </a:p>
          <a:p>
            <a:r>
              <a:rPr lang="en-US" sz="2400" dirty="0"/>
              <a:t>Out of fear? </a:t>
            </a:r>
          </a:p>
          <a:p>
            <a:pPr lvl="1">
              <a:buNone/>
            </a:pPr>
            <a:r>
              <a:rPr lang="en-US" sz="2000" i="1" dirty="0"/>
              <a:t>1 John</a:t>
            </a:r>
            <a:r>
              <a:rPr lang="en-US" sz="2000" dirty="0"/>
              <a:t> 4:8</a:t>
            </a:r>
          </a:p>
          <a:p>
            <a:r>
              <a:rPr lang="en-US" sz="2400" dirty="0"/>
              <a:t>To stay uncommitted? </a:t>
            </a:r>
          </a:p>
          <a:p>
            <a:pPr lvl="1">
              <a:buNone/>
            </a:pPr>
            <a:r>
              <a:rPr lang="en-US" sz="2000" i="1" dirty="0"/>
              <a:t>2 Corinthians </a:t>
            </a:r>
            <a:r>
              <a:rPr lang="en-US" sz="2000" dirty="0"/>
              <a:t>1:20</a:t>
            </a:r>
          </a:p>
          <a:p>
            <a:r>
              <a:rPr lang="en-US" sz="2400" dirty="0"/>
              <a:t>Philip wanted to take up contact directly, but it wasn’t possible. </a:t>
            </a:r>
          </a:p>
          <a:p>
            <a:pPr lvl="1">
              <a:buNone/>
            </a:pPr>
            <a:r>
              <a:rPr lang="en-US" sz="2000" i="1" dirty="0"/>
              <a:t>John</a:t>
            </a:r>
            <a:r>
              <a:rPr lang="en-US" sz="2000" dirty="0"/>
              <a:t> 14:8-11</a:t>
            </a:r>
          </a:p>
        </p:txBody>
      </p:sp>
      <p:sp>
        <p:nvSpPr>
          <p:cNvPr id="4" name="Rechteck 3"/>
          <p:cNvSpPr/>
          <p:nvPr/>
        </p:nvSpPr>
        <p:spPr>
          <a:xfrm>
            <a:off x="1500166" y="5812713"/>
            <a:ext cx="7358114" cy="830997"/>
          </a:xfrm>
          <a:prstGeom prst="rect">
            <a:avLst/>
          </a:prstGeom>
        </p:spPr>
        <p:txBody>
          <a:bodyPr wrap="square">
            <a:spAutoFit/>
          </a:bodyPr>
          <a:lstStyle/>
          <a:p>
            <a:r>
              <a:rPr lang="en-US" sz="2400" b="1" dirty="0"/>
              <a:t>Through the channel, God can come closer to His creatures. </a:t>
            </a:r>
            <a:r>
              <a:rPr lang="en-US" sz="2000" b="1" i="1" dirty="0"/>
              <a:t>Hebrews</a:t>
            </a:r>
            <a:r>
              <a:rPr lang="en-US" sz="2000" b="1" dirty="0"/>
              <a:t> 2:11-18</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p:cTn id="77" dur="1000" fill="hold"/>
                                        <p:tgtEl>
                                          <p:spTgt spid="4"/>
                                        </p:tgtEl>
                                        <p:attrNameLst>
                                          <p:attrName>ppt_w</p:attrName>
                                        </p:attrNameLst>
                                      </p:cBhvr>
                                      <p:tavLst>
                                        <p:tav tm="0">
                                          <p:val>
                                            <p:strVal val="#ppt_w*0.70"/>
                                          </p:val>
                                        </p:tav>
                                        <p:tav tm="100000">
                                          <p:val>
                                            <p:strVal val="#ppt_w"/>
                                          </p:val>
                                        </p:tav>
                                      </p:tavLst>
                                    </p:anim>
                                    <p:anim calcmode="lin" valueType="num">
                                      <p:cBhvr>
                                        <p:cTn id="78" dur="1000" fill="hold"/>
                                        <p:tgtEl>
                                          <p:spTgt spid="4"/>
                                        </p:tgtEl>
                                        <p:attrNameLst>
                                          <p:attrName>ppt_h</p:attrName>
                                        </p:attrNameLst>
                                      </p:cBhvr>
                                      <p:tavLst>
                                        <p:tav tm="0">
                                          <p:val>
                                            <p:strVal val="#ppt_h"/>
                                          </p:val>
                                        </p:tav>
                                        <p:tav tm="100000">
                                          <p:val>
                                            <p:strVal val="#ppt_h"/>
                                          </p:val>
                                        </p:tav>
                                      </p:tavLst>
                                    </p:anim>
                                    <p:animEffect transition="in" filter="fade">
                                      <p:cBhvr>
                                        <p:cTn id="7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sz="3200" dirty="0"/>
              <a:t>Why Does God Use a Channel?</a:t>
            </a:r>
          </a:p>
        </p:txBody>
      </p:sp>
      <p:sp>
        <p:nvSpPr>
          <p:cNvPr id="5" name="Inhaltsplatzhalter 4"/>
          <p:cNvSpPr>
            <a:spLocks noGrp="1"/>
          </p:cNvSpPr>
          <p:nvPr>
            <p:ph sz="half" idx="1"/>
          </p:nvPr>
        </p:nvSpPr>
        <p:spPr>
          <a:xfrm>
            <a:off x="500034" y="2071678"/>
            <a:ext cx="3714776" cy="3714776"/>
          </a:xfrm>
        </p:spPr>
        <p:txBody>
          <a:bodyPr/>
          <a:lstStyle/>
          <a:p>
            <a:r>
              <a:rPr lang="en-US" b="1" dirty="0"/>
              <a:t>Through the channel, God can come closer to His creatures.</a:t>
            </a:r>
          </a:p>
          <a:p>
            <a:pPr marL="355600" indent="0">
              <a:buNone/>
            </a:pPr>
            <a:r>
              <a:rPr lang="en-US" b="1" i="1" dirty="0"/>
              <a:t>Hebrews</a:t>
            </a:r>
            <a:r>
              <a:rPr lang="en-US" b="1" dirty="0"/>
              <a:t> 2:11-18</a:t>
            </a:r>
          </a:p>
          <a:p>
            <a:pPr marL="355600" indent="0">
              <a:buNone/>
            </a:pPr>
            <a:r>
              <a:rPr lang="en-US" b="1" i="1" dirty="0"/>
              <a:t>Hebrews</a:t>
            </a:r>
            <a:r>
              <a:rPr lang="en-US" b="1" dirty="0"/>
              <a:t> 1:1-4</a:t>
            </a:r>
          </a:p>
          <a:p>
            <a:pPr marL="355600" indent="0">
              <a:buNone/>
            </a:pPr>
            <a:r>
              <a:rPr lang="en-US" b="1" i="1" dirty="0"/>
              <a:t>Matthew </a:t>
            </a:r>
            <a:r>
              <a:rPr lang="en-US" b="1" dirty="0"/>
              <a:t>1:23</a:t>
            </a:r>
          </a:p>
        </p:txBody>
      </p:sp>
      <p:sp>
        <p:nvSpPr>
          <p:cNvPr id="7" name="Legende mit Pfeil nach unten 6"/>
          <p:cNvSpPr/>
          <p:nvPr/>
        </p:nvSpPr>
        <p:spPr>
          <a:xfrm>
            <a:off x="5500694" y="2071678"/>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God</a:t>
            </a:r>
          </a:p>
        </p:txBody>
      </p:sp>
      <p:sp>
        <p:nvSpPr>
          <p:cNvPr id="8" name="Rechteck 7"/>
          <p:cNvSpPr/>
          <p:nvPr/>
        </p:nvSpPr>
        <p:spPr>
          <a:xfrm>
            <a:off x="5500694" y="4572008"/>
            <a:ext cx="250033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Us</a:t>
            </a:r>
          </a:p>
        </p:txBody>
      </p:sp>
      <p:sp>
        <p:nvSpPr>
          <p:cNvPr id="9" name="Legende mit Pfeil nach unten 8"/>
          <p:cNvSpPr/>
          <p:nvPr/>
        </p:nvSpPr>
        <p:spPr>
          <a:xfrm>
            <a:off x="5500694" y="3321843"/>
            <a:ext cx="2500330" cy="115399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The Son</a:t>
            </a:r>
          </a:p>
        </p:txBody>
      </p:sp>
      <p:sp>
        <p:nvSpPr>
          <p:cNvPr id="10" name="Geschweifte Klammer links 9"/>
          <p:cNvSpPr/>
          <p:nvPr/>
        </p:nvSpPr>
        <p:spPr>
          <a:xfrm>
            <a:off x="5143504" y="3332162"/>
            <a:ext cx="214314" cy="19288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Geschweifte Klammer links 10"/>
          <p:cNvSpPr/>
          <p:nvPr/>
        </p:nvSpPr>
        <p:spPr>
          <a:xfrm flipH="1">
            <a:off x="8143900" y="2092316"/>
            <a:ext cx="214314" cy="19288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70"/>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strVal val="#ppt_w*0.70"/>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Effect transition="in" filter="fade">
                                      <p:cBhvr>
                                        <p:cTn id="21" dur="1000"/>
                                        <p:tgtEl>
                                          <p:spTgt spid="8"/>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strVal val="#ppt_w*0.70"/>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Effect transition="in" filter="fade">
                                      <p:cBhvr>
                                        <p:cTn id="26" dur="1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p:cTn id="31"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32"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33" dur="1000"/>
                                        <p:tgtEl>
                                          <p:spTgt spid="5">
                                            <p:txEl>
                                              <p:pRg st="1" end="1"/>
                                            </p:tx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strVal val="#ppt_w*0.70"/>
                                          </p:val>
                                        </p:tav>
                                        <p:tav tm="100000">
                                          <p:val>
                                            <p:strVal val="#ppt_w"/>
                                          </p:val>
                                        </p:tav>
                                      </p:tavLst>
                                    </p:anim>
                                    <p:anim calcmode="lin" valueType="num">
                                      <p:cBhvr>
                                        <p:cTn id="37" dur="1000" fill="hold"/>
                                        <p:tgtEl>
                                          <p:spTgt spid="10"/>
                                        </p:tgtEl>
                                        <p:attrNameLst>
                                          <p:attrName>ppt_h</p:attrName>
                                        </p:attrNameLst>
                                      </p:cBhvr>
                                      <p:tavLst>
                                        <p:tav tm="0">
                                          <p:val>
                                            <p:strVal val="#ppt_h"/>
                                          </p:val>
                                        </p:tav>
                                        <p:tav tm="100000">
                                          <p:val>
                                            <p:strVal val="#ppt_h"/>
                                          </p:val>
                                        </p:tav>
                                      </p:tavLst>
                                    </p:anim>
                                    <p:animEffect transition="in" filter="fade">
                                      <p:cBhvr>
                                        <p:cTn id="38" dur="10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p:cTn id="43"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44"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45" dur="1000"/>
                                        <p:tgtEl>
                                          <p:spTgt spid="5">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5">
                                            <p:txEl>
                                              <p:pRg st="3" end="3"/>
                                            </p:txEl>
                                          </p:spTgt>
                                        </p:tgtEl>
                                        <p:attrNameLst>
                                          <p:attrName>style.visibility</p:attrName>
                                        </p:attrNameLst>
                                      </p:cBhvr>
                                      <p:to>
                                        <p:strVal val="visible"/>
                                      </p:to>
                                    </p:set>
                                    <p:anim calcmode="lin" valueType="num">
                                      <p:cBhvr>
                                        <p:cTn id="50"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51"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52" dur="1000"/>
                                        <p:tgtEl>
                                          <p:spTgt spid="5">
                                            <p:txEl>
                                              <p:pRg st="3" end="3"/>
                                            </p:txEl>
                                          </p:spTgt>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1000" fill="hold"/>
                                        <p:tgtEl>
                                          <p:spTgt spid="11"/>
                                        </p:tgtEl>
                                        <p:attrNameLst>
                                          <p:attrName>ppt_w</p:attrName>
                                        </p:attrNameLst>
                                      </p:cBhvr>
                                      <p:tavLst>
                                        <p:tav tm="0">
                                          <p:val>
                                            <p:strVal val="#ppt_w*0.70"/>
                                          </p:val>
                                        </p:tav>
                                        <p:tav tm="100000">
                                          <p:val>
                                            <p:strVal val="#ppt_w"/>
                                          </p:val>
                                        </p:tav>
                                      </p:tavLst>
                                    </p:anim>
                                    <p:anim calcmode="lin" valueType="num">
                                      <p:cBhvr>
                                        <p:cTn id="56" dur="1000" fill="hold"/>
                                        <p:tgtEl>
                                          <p:spTgt spid="11"/>
                                        </p:tgtEl>
                                        <p:attrNameLst>
                                          <p:attrName>ppt_h</p:attrName>
                                        </p:attrNameLst>
                                      </p:cBhvr>
                                      <p:tavLst>
                                        <p:tav tm="0">
                                          <p:val>
                                            <p:strVal val="#ppt_h"/>
                                          </p:val>
                                        </p:tav>
                                        <p:tav tm="100000">
                                          <p:val>
                                            <p:strVal val="#ppt_h"/>
                                          </p:val>
                                        </p:tav>
                                      </p:tavLst>
                                    </p:anim>
                                    <p:animEffect transition="in" filter="fade">
                                      <p:cBhvr>
                                        <p:cTn id="5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P spid="8" grpId="0" animBg="1"/>
      <p:bldP spid="9" grpId="0" animBg="1"/>
      <p:bldP spid="10" grpId="0" animBg="1"/>
      <p:bldP spid="11" grpId="0" animBg="1"/>
    </p:bldLst>
  </p:timing>
</p:sld>
</file>

<file path=ppt/theme/theme1.xml><?xml version="1.0" encoding="utf-8"?>
<a:theme xmlns:a="http://schemas.openxmlformats.org/drawingml/2006/main" name="Default Design">
  <a:themeElements>
    <a:clrScheme name="Benutzerdefiniert 23">
      <a:dk1>
        <a:srgbClr val="000000"/>
      </a:dk1>
      <a:lt1>
        <a:srgbClr val="BFA10D"/>
      </a:lt1>
      <a:dk2>
        <a:srgbClr val="FFFFFF"/>
      </a:dk2>
      <a:lt2>
        <a:srgbClr val="333333"/>
      </a:lt2>
      <a:accent1>
        <a:srgbClr val="800000"/>
      </a:accent1>
      <a:accent2>
        <a:srgbClr val="635103"/>
      </a:accent2>
      <a:accent3>
        <a:srgbClr val="DCCDAA"/>
      </a:accent3>
      <a:accent4>
        <a:srgbClr val="000000"/>
      </a:accent4>
      <a:accent5>
        <a:srgbClr val="C0AAAA"/>
      </a:accent5>
      <a:accent6>
        <a:srgbClr val="594902"/>
      </a:accent6>
      <a:hlink>
        <a:srgbClr val="333333"/>
      </a:hlink>
      <a:folHlink>
        <a:srgbClr val="2E4319"/>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BFA10D"/>
        </a:lt1>
        <a:dk2>
          <a:srgbClr val="FFFFFF"/>
        </a:dk2>
        <a:lt2>
          <a:srgbClr val="333333"/>
        </a:lt2>
        <a:accent1>
          <a:srgbClr val="800000"/>
        </a:accent1>
        <a:accent2>
          <a:srgbClr val="635103"/>
        </a:accent2>
        <a:accent3>
          <a:srgbClr val="DCCDAA"/>
        </a:accent3>
        <a:accent4>
          <a:srgbClr val="000000"/>
        </a:accent4>
        <a:accent5>
          <a:srgbClr val="C0AAAA"/>
        </a:accent5>
        <a:accent6>
          <a:srgbClr val="594902"/>
        </a:accent6>
        <a:hlink>
          <a:srgbClr val="5E6303"/>
        </a:hlink>
        <a:folHlink>
          <a:srgbClr val="2E431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TotalTime>
  <Words>795</Words>
  <Application>Microsoft Office PowerPoint</Application>
  <PresentationFormat>On-screen Show (4:3)</PresentationFormat>
  <Paragraphs>103</Paragraphs>
  <Slides>15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Default Design</vt:lpstr>
      <vt:lpstr>Gospel Order</vt:lpstr>
      <vt:lpstr>PowerPoint Presentation</vt:lpstr>
      <vt:lpstr>PowerPoint Presentation</vt:lpstr>
      <vt:lpstr>PowerPoint Presentation</vt:lpstr>
      <vt:lpstr>How does God Speak to Us?</vt:lpstr>
      <vt:lpstr>How does God Speak to Us?</vt:lpstr>
      <vt:lpstr>Christ Steps to the End of the Line</vt:lpstr>
      <vt:lpstr>Why does God use a Channel?</vt:lpstr>
      <vt:lpstr>Why Does God Use a Channel?</vt:lpstr>
      <vt:lpstr>A Counterfeit</vt:lpstr>
      <vt:lpstr>Gospel Order and the Order of Heathenism</vt:lpstr>
      <vt:lpstr>God’s Channels and the Channels of Heathenism</vt:lpstr>
      <vt:lpstr>The Difference</vt:lpstr>
      <vt:lpstr>Summary</vt:lpstr>
      <vt:lpstr>Tasks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Evangeliumsordnung</dc:title>
  <dc:creator> </dc:creator>
  <cp:lastModifiedBy>Frank Zimmerman</cp:lastModifiedBy>
  <cp:revision>17</cp:revision>
  <dcterms:created xsi:type="dcterms:W3CDTF">2008-04-18T04:21:34Z</dcterms:created>
  <dcterms:modified xsi:type="dcterms:W3CDTF">2025-05-10T07:45:21Z</dcterms:modified>
</cp:coreProperties>
</file>